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3" r:id="rId7"/>
    <p:sldId id="264" r:id="rId8"/>
    <p:sldId id="269" r:id="rId9"/>
    <p:sldId id="259" r:id="rId10"/>
    <p:sldId id="267" r:id="rId11"/>
    <p:sldId id="265" r:id="rId12"/>
    <p:sldId id="260" r:id="rId13"/>
    <p:sldId id="262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0DDEE-0586-4773-857F-018D300C2B2F}" v="25" dt="2024-03-25T20:43:24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a Mariana" userId="c518cfaf-c993-4400-ac25-594a308e8fab" providerId="ADAL" clId="{EBFC7A60-2030-4E42-A1C0-27CD1212B590}"/>
    <pc:docChg chg="undo custSel addSld modSld">
      <pc:chgData name="Carla Mariana" userId="c518cfaf-c993-4400-ac25-594a308e8fab" providerId="ADAL" clId="{EBFC7A60-2030-4E42-A1C0-27CD1212B590}" dt="2024-03-19T02:57:12.083" v="113" actId="20577"/>
      <pc:docMkLst>
        <pc:docMk/>
      </pc:docMkLst>
      <pc:sldChg chg="addSp modSp mod">
        <pc:chgData name="Carla Mariana" userId="c518cfaf-c993-4400-ac25-594a308e8fab" providerId="ADAL" clId="{EBFC7A60-2030-4E42-A1C0-27CD1212B590}" dt="2024-03-19T02:57:12.083" v="113" actId="20577"/>
        <pc:sldMkLst>
          <pc:docMk/>
          <pc:sldMk cId="4084789884" sldId="259"/>
        </pc:sldMkLst>
        <pc:spChg chg="add mod">
          <ac:chgData name="Carla Mariana" userId="c518cfaf-c993-4400-ac25-594a308e8fab" providerId="ADAL" clId="{EBFC7A60-2030-4E42-A1C0-27CD1212B590}" dt="2024-03-19T02:39:21.229" v="24" actId="1076"/>
          <ac:spMkLst>
            <pc:docMk/>
            <pc:sldMk cId="4084789884" sldId="259"/>
            <ac:spMk id="3" creationId="{FD176DBA-98F7-BEDB-1720-919B22789BC9}"/>
          </ac:spMkLst>
        </pc:spChg>
        <pc:spChg chg="mod">
          <ac:chgData name="Carla Mariana" userId="c518cfaf-c993-4400-ac25-594a308e8fab" providerId="ADAL" clId="{EBFC7A60-2030-4E42-A1C0-27CD1212B590}" dt="2024-03-19T02:57:12.083" v="113" actId="20577"/>
          <ac:spMkLst>
            <pc:docMk/>
            <pc:sldMk cId="4084789884" sldId="259"/>
            <ac:spMk id="11" creationId="{6F16B9D8-DDB3-BB3E-6169-C4751B50A6F6}"/>
          </ac:spMkLst>
        </pc:spChg>
      </pc:sldChg>
      <pc:sldChg chg="addSp modSp mod">
        <pc:chgData name="Carla Mariana" userId="c518cfaf-c993-4400-ac25-594a308e8fab" providerId="ADAL" clId="{EBFC7A60-2030-4E42-A1C0-27CD1212B590}" dt="2024-03-19T02:39:51.939" v="30" actId="1076"/>
        <pc:sldMkLst>
          <pc:docMk/>
          <pc:sldMk cId="3906540354" sldId="260"/>
        </pc:sldMkLst>
        <pc:spChg chg="add mod">
          <ac:chgData name="Carla Mariana" userId="c518cfaf-c993-4400-ac25-594a308e8fab" providerId="ADAL" clId="{EBFC7A60-2030-4E42-A1C0-27CD1212B590}" dt="2024-03-19T02:39:51.939" v="30" actId="1076"/>
          <ac:spMkLst>
            <pc:docMk/>
            <pc:sldMk cId="3906540354" sldId="260"/>
            <ac:spMk id="3" creationId="{8C601F9A-4133-75D4-0869-FB899A5D5C6D}"/>
          </ac:spMkLst>
        </pc:spChg>
      </pc:sldChg>
      <pc:sldChg chg="addSp modSp mod modTransition">
        <pc:chgData name="Carla Mariana" userId="c518cfaf-c993-4400-ac25-594a308e8fab" providerId="ADAL" clId="{EBFC7A60-2030-4E42-A1C0-27CD1212B590}" dt="2024-03-19T02:38:03.083" v="15"/>
        <pc:sldMkLst>
          <pc:docMk/>
          <pc:sldMk cId="3635945354" sldId="263"/>
        </pc:sldMkLst>
        <pc:spChg chg="add mod ord">
          <ac:chgData name="Carla Mariana" userId="c518cfaf-c993-4400-ac25-594a308e8fab" providerId="ADAL" clId="{EBFC7A60-2030-4E42-A1C0-27CD1212B590}" dt="2024-03-19T02:37:29.794" v="14" actId="1076"/>
          <ac:spMkLst>
            <pc:docMk/>
            <pc:sldMk cId="3635945354" sldId="263"/>
            <ac:spMk id="3" creationId="{34FEACB5-F5D6-C0BE-A37F-E302FA535AEA}"/>
          </ac:spMkLst>
        </pc:spChg>
      </pc:sldChg>
      <pc:sldChg chg="addSp modSp mod">
        <pc:chgData name="Carla Mariana" userId="c518cfaf-c993-4400-ac25-594a308e8fab" providerId="ADAL" clId="{EBFC7A60-2030-4E42-A1C0-27CD1212B590}" dt="2024-03-19T02:37:20.405" v="13" actId="1076"/>
        <pc:sldMkLst>
          <pc:docMk/>
          <pc:sldMk cId="797227626" sldId="264"/>
        </pc:sldMkLst>
        <pc:spChg chg="add mod">
          <ac:chgData name="Carla Mariana" userId="c518cfaf-c993-4400-ac25-594a308e8fab" providerId="ADAL" clId="{EBFC7A60-2030-4E42-A1C0-27CD1212B590}" dt="2024-03-19T02:37:20.405" v="13" actId="1076"/>
          <ac:spMkLst>
            <pc:docMk/>
            <pc:sldMk cId="797227626" sldId="264"/>
            <ac:spMk id="3" creationId="{0E68A485-BD37-C2F1-FAA3-04CF18D17645}"/>
          </ac:spMkLst>
        </pc:spChg>
      </pc:sldChg>
      <pc:sldChg chg="addSp delSp modSp mod">
        <pc:chgData name="Carla Mariana" userId="c518cfaf-c993-4400-ac25-594a308e8fab" providerId="ADAL" clId="{EBFC7A60-2030-4E42-A1C0-27CD1212B590}" dt="2024-03-19T02:56:57.157" v="96" actId="1076"/>
        <pc:sldMkLst>
          <pc:docMk/>
          <pc:sldMk cId="3879145358" sldId="265"/>
        </pc:sldMkLst>
        <pc:spChg chg="add mod">
          <ac:chgData name="Carla Mariana" userId="c518cfaf-c993-4400-ac25-594a308e8fab" providerId="ADAL" clId="{EBFC7A60-2030-4E42-A1C0-27CD1212B590}" dt="2024-03-19T02:39:14.473" v="22" actId="1076"/>
          <ac:spMkLst>
            <pc:docMk/>
            <pc:sldMk cId="3879145358" sldId="265"/>
            <ac:spMk id="3" creationId="{9BA9E06E-53B8-09B3-037F-FA834F53863C}"/>
          </ac:spMkLst>
        </pc:spChg>
        <pc:spChg chg="add mod">
          <ac:chgData name="Carla Mariana" userId="c518cfaf-c993-4400-ac25-594a308e8fab" providerId="ADAL" clId="{EBFC7A60-2030-4E42-A1C0-27CD1212B590}" dt="2024-03-19T02:56:11.990" v="89" actId="1076"/>
          <ac:spMkLst>
            <pc:docMk/>
            <pc:sldMk cId="3879145358" sldId="265"/>
            <ac:spMk id="4" creationId="{6536AED8-2BB5-78E7-09FD-01F7C844CB12}"/>
          </ac:spMkLst>
        </pc:spChg>
        <pc:picChg chg="mod">
          <ac:chgData name="Carla Mariana" userId="c518cfaf-c993-4400-ac25-594a308e8fab" providerId="ADAL" clId="{EBFC7A60-2030-4E42-A1C0-27CD1212B590}" dt="2024-03-19T02:56:02.398" v="86" actId="14100"/>
          <ac:picMkLst>
            <pc:docMk/>
            <pc:sldMk cId="3879145358" sldId="265"/>
            <ac:picMk id="6" creationId="{468A553C-F2AB-79C9-90A2-F80C48231FD6}"/>
          </ac:picMkLst>
        </pc:picChg>
        <pc:picChg chg="add del mod">
          <ac:chgData name="Carla Mariana" userId="c518cfaf-c993-4400-ac25-594a308e8fab" providerId="ADAL" clId="{EBFC7A60-2030-4E42-A1C0-27CD1212B590}" dt="2024-03-19T02:49:20.641" v="74" actId="478"/>
          <ac:picMkLst>
            <pc:docMk/>
            <pc:sldMk cId="3879145358" sldId="265"/>
            <ac:picMk id="7" creationId="{CE5E7CA6-8845-3F11-FDF7-2F118133A12A}"/>
          </ac:picMkLst>
        </pc:picChg>
        <pc:picChg chg="add mod">
          <ac:chgData name="Carla Mariana" userId="c518cfaf-c993-4400-ac25-594a308e8fab" providerId="ADAL" clId="{EBFC7A60-2030-4E42-A1C0-27CD1212B590}" dt="2024-03-19T02:56:18.326" v="91" actId="1076"/>
          <ac:picMkLst>
            <pc:docMk/>
            <pc:sldMk cId="3879145358" sldId="265"/>
            <ac:picMk id="9" creationId="{9BA03003-8AAE-897A-4F03-621C20B6ADBD}"/>
          </ac:picMkLst>
        </pc:picChg>
        <pc:picChg chg="add mod">
          <ac:chgData name="Carla Mariana" userId="c518cfaf-c993-4400-ac25-594a308e8fab" providerId="ADAL" clId="{EBFC7A60-2030-4E42-A1C0-27CD1212B590}" dt="2024-03-19T02:56:14.766" v="90" actId="1076"/>
          <ac:picMkLst>
            <pc:docMk/>
            <pc:sldMk cId="3879145358" sldId="265"/>
            <ac:picMk id="12" creationId="{1C065A76-8458-8796-4991-263B53797C3A}"/>
          </ac:picMkLst>
        </pc:picChg>
        <pc:picChg chg="add mod">
          <ac:chgData name="Carla Mariana" userId="c518cfaf-c993-4400-ac25-594a308e8fab" providerId="ADAL" clId="{EBFC7A60-2030-4E42-A1C0-27CD1212B590}" dt="2024-03-19T02:56:57.157" v="96" actId="1076"/>
          <ac:picMkLst>
            <pc:docMk/>
            <pc:sldMk cId="3879145358" sldId="265"/>
            <ac:picMk id="14" creationId="{652BC50F-B516-EE3A-4D91-44CAB6ACF1BE}"/>
          </ac:picMkLst>
        </pc:picChg>
      </pc:sldChg>
      <pc:sldChg chg="addSp delSp modSp add mod">
        <pc:chgData name="Carla Mariana" userId="c518cfaf-c993-4400-ac25-594a308e8fab" providerId="ADAL" clId="{EBFC7A60-2030-4E42-A1C0-27CD1212B590}" dt="2024-03-19T02:40:40.110" v="50" actId="14100"/>
        <pc:sldMkLst>
          <pc:docMk/>
          <pc:sldMk cId="1823016695" sldId="266"/>
        </pc:sldMkLst>
        <pc:spChg chg="mod">
          <ac:chgData name="Carla Mariana" userId="c518cfaf-c993-4400-ac25-594a308e8fab" providerId="ADAL" clId="{EBFC7A60-2030-4E42-A1C0-27CD1212B590}" dt="2024-03-19T02:40:40.110" v="50" actId="14100"/>
          <ac:spMkLst>
            <pc:docMk/>
            <pc:sldMk cId="1823016695" sldId="266"/>
            <ac:spMk id="2" creationId="{7ADC9467-D86A-4D44-9E01-5796E5BDA396}"/>
          </ac:spMkLst>
        </pc:spChg>
        <pc:spChg chg="del">
          <ac:chgData name="Carla Mariana" userId="c518cfaf-c993-4400-ac25-594a308e8fab" providerId="ADAL" clId="{EBFC7A60-2030-4E42-A1C0-27CD1212B590}" dt="2024-03-19T02:40:20.083" v="34" actId="478"/>
          <ac:spMkLst>
            <pc:docMk/>
            <pc:sldMk cId="1823016695" sldId="266"/>
            <ac:spMk id="3" creationId="{8C601F9A-4133-75D4-0869-FB899A5D5C6D}"/>
          </ac:spMkLst>
        </pc:spChg>
        <pc:spChg chg="add mod">
          <ac:chgData name="Carla Mariana" userId="c518cfaf-c993-4400-ac25-594a308e8fab" providerId="ADAL" clId="{EBFC7A60-2030-4E42-A1C0-27CD1212B590}" dt="2024-03-19T02:40:15.179" v="32" actId="478"/>
          <ac:spMkLst>
            <pc:docMk/>
            <pc:sldMk cId="1823016695" sldId="266"/>
            <ac:spMk id="5" creationId="{B3A6CF2A-B5DD-D96D-57A1-BFE4B62FAB65}"/>
          </ac:spMkLst>
        </pc:spChg>
        <pc:spChg chg="del">
          <ac:chgData name="Carla Mariana" userId="c518cfaf-c993-4400-ac25-594a308e8fab" providerId="ADAL" clId="{EBFC7A60-2030-4E42-A1C0-27CD1212B590}" dt="2024-03-19T02:40:19.305" v="33" actId="478"/>
          <ac:spMkLst>
            <pc:docMk/>
            <pc:sldMk cId="1823016695" sldId="266"/>
            <ac:spMk id="7" creationId="{85309638-9ECB-7BE9-1AA1-E483B0F772EC}"/>
          </ac:spMkLst>
        </pc:spChg>
        <pc:picChg chg="del">
          <ac:chgData name="Carla Mariana" userId="c518cfaf-c993-4400-ac25-594a308e8fab" providerId="ADAL" clId="{EBFC7A60-2030-4E42-A1C0-27CD1212B590}" dt="2024-03-19T02:40:15.179" v="32" actId="478"/>
          <ac:picMkLst>
            <pc:docMk/>
            <pc:sldMk cId="1823016695" sldId="266"/>
            <ac:picMk id="6" creationId="{103D88BF-51AE-46F2-8081-A3C506432709}"/>
          </ac:picMkLst>
        </pc:picChg>
      </pc:sldChg>
    </pc:docChg>
  </pc:docChgLst>
  <pc:docChgLst>
    <pc:chgData name="Carla Mariana" userId="S::carla-mariana.cm@ebserh.gov.br::c518cfaf-c993-4400-ac25-594a308e8fab" providerId="AD" clId="Web-{DE8A59B3-C84B-4735-4E49-74520AF4683A}"/>
    <pc:docChg chg="modSld">
      <pc:chgData name="Carla Mariana" userId="S::carla-mariana.cm@ebserh.gov.br::c518cfaf-c993-4400-ac25-594a308e8fab" providerId="AD" clId="Web-{DE8A59B3-C84B-4735-4E49-74520AF4683A}" dt="2024-03-19T02:30:09.554" v="384" actId="20577"/>
      <pc:docMkLst>
        <pc:docMk/>
      </pc:docMkLst>
      <pc:sldChg chg="modSp">
        <pc:chgData name="Carla Mariana" userId="S::carla-mariana.cm@ebserh.gov.br::c518cfaf-c993-4400-ac25-594a308e8fab" providerId="AD" clId="Web-{DE8A59B3-C84B-4735-4E49-74520AF4683A}" dt="2024-03-19T02:30:09.554" v="384" actId="20577"/>
        <pc:sldMkLst>
          <pc:docMk/>
          <pc:sldMk cId="4084789884" sldId="259"/>
        </pc:sldMkLst>
        <pc:spChg chg="mod">
          <ac:chgData name="Carla Mariana" userId="S::carla-mariana.cm@ebserh.gov.br::c518cfaf-c993-4400-ac25-594a308e8fab" providerId="AD" clId="Web-{DE8A59B3-C84B-4735-4E49-74520AF4683A}" dt="2024-03-19T02:30:09.554" v="384" actId="20577"/>
          <ac:spMkLst>
            <pc:docMk/>
            <pc:sldMk cId="4084789884" sldId="259"/>
            <ac:spMk id="11" creationId="{6F16B9D8-DDB3-BB3E-6169-C4751B50A6F6}"/>
          </ac:spMkLst>
        </pc:spChg>
      </pc:sldChg>
      <pc:sldChg chg="addSp delSp modSp mod modClrScheme chgLayout">
        <pc:chgData name="Carla Mariana" userId="S::carla-mariana.cm@ebserh.gov.br::c518cfaf-c993-4400-ac25-594a308e8fab" providerId="AD" clId="Web-{DE8A59B3-C84B-4735-4E49-74520AF4683A}" dt="2024-03-19T02:28:55.459" v="369" actId="1076"/>
        <pc:sldMkLst>
          <pc:docMk/>
          <pc:sldMk cId="3906540354" sldId="260"/>
        </pc:sldMkLst>
        <pc:spChg chg="mod">
          <ac:chgData name="Carla Mariana" userId="S::carla-mariana.cm@ebserh.gov.br::c518cfaf-c993-4400-ac25-594a308e8fab" providerId="AD" clId="Web-{DE8A59B3-C84B-4735-4E49-74520AF4683A}" dt="2024-03-19T02:28:55.459" v="369" actId="1076"/>
          <ac:spMkLst>
            <pc:docMk/>
            <pc:sldMk cId="3906540354" sldId="260"/>
            <ac:spMk id="2" creationId="{7ADC9467-D86A-4D44-9E01-5796E5BDA396}"/>
          </ac:spMkLst>
        </pc:spChg>
        <pc:spChg chg="del">
          <ac:chgData name="Carla Mariana" userId="S::carla-mariana.cm@ebserh.gov.br::c518cfaf-c993-4400-ac25-594a308e8fab" providerId="AD" clId="Web-{DE8A59B3-C84B-4735-4E49-74520AF4683A}" dt="2024-03-19T02:19:43.409" v="308"/>
          <ac:spMkLst>
            <pc:docMk/>
            <pc:sldMk cId="3906540354" sldId="260"/>
            <ac:spMk id="4" creationId="{41A79215-653F-4996-95E5-0FD4B247B21F}"/>
          </ac:spMkLst>
        </pc:spChg>
        <pc:spChg chg="add del mod">
          <ac:chgData name="Carla Mariana" userId="S::carla-mariana.cm@ebserh.gov.br::c518cfaf-c993-4400-ac25-594a308e8fab" providerId="AD" clId="Web-{DE8A59B3-C84B-4735-4E49-74520AF4683A}" dt="2024-03-19T02:20:04.878" v="311"/>
          <ac:spMkLst>
            <pc:docMk/>
            <pc:sldMk cId="3906540354" sldId="260"/>
            <ac:spMk id="5" creationId="{27B81769-7FA7-2C37-F6AF-9A0072E357DB}"/>
          </ac:spMkLst>
        </pc:spChg>
        <pc:spChg chg="add mod">
          <ac:chgData name="Carla Mariana" userId="S::carla-mariana.cm@ebserh.gov.br::c518cfaf-c993-4400-ac25-594a308e8fab" providerId="AD" clId="Web-{DE8A59B3-C84B-4735-4E49-74520AF4683A}" dt="2024-03-19T02:28:49.115" v="368" actId="1076"/>
          <ac:spMkLst>
            <pc:docMk/>
            <pc:sldMk cId="3906540354" sldId="260"/>
            <ac:spMk id="7" creationId="{85309638-9ECB-7BE9-1AA1-E483B0F772EC}"/>
          </ac:spMkLst>
        </pc:spChg>
        <pc:picChg chg="mod">
          <ac:chgData name="Carla Mariana" userId="S::carla-mariana.cm@ebserh.gov.br::c518cfaf-c993-4400-ac25-594a308e8fab" providerId="AD" clId="Web-{DE8A59B3-C84B-4735-4E49-74520AF4683A}" dt="2024-03-19T02:24:45.729" v="329" actId="1076"/>
          <ac:picMkLst>
            <pc:docMk/>
            <pc:sldMk cId="3906540354" sldId="260"/>
            <ac:picMk id="6" creationId="{103D88BF-51AE-46F2-8081-A3C506432709}"/>
          </ac:picMkLst>
        </pc:picChg>
      </pc:sldChg>
      <pc:sldChg chg="addSp delSp modSp">
        <pc:chgData name="Carla Mariana" userId="S::carla-mariana.cm@ebserh.gov.br::c518cfaf-c993-4400-ac25-594a308e8fab" providerId="AD" clId="Web-{DE8A59B3-C84B-4735-4E49-74520AF4683A}" dt="2024-03-19T02:29:21.365" v="375" actId="20577"/>
        <pc:sldMkLst>
          <pc:docMk/>
          <pc:sldMk cId="844605474" sldId="262"/>
        </pc:sldMkLst>
        <pc:spChg chg="mod">
          <ac:chgData name="Carla Mariana" userId="S::carla-mariana.cm@ebserh.gov.br::c518cfaf-c993-4400-ac25-594a308e8fab" providerId="AD" clId="Web-{DE8A59B3-C84B-4735-4E49-74520AF4683A}" dt="2024-03-19T02:29:21.365" v="375" actId="20577"/>
          <ac:spMkLst>
            <pc:docMk/>
            <pc:sldMk cId="844605474" sldId="262"/>
            <ac:spMk id="2" creationId="{7ADC9467-D86A-4D44-9E01-5796E5BDA396}"/>
          </ac:spMkLst>
        </pc:spChg>
        <pc:spChg chg="del mod">
          <ac:chgData name="Carla Mariana" userId="S::carla-mariana.cm@ebserh.gov.br::c518cfaf-c993-4400-ac25-594a308e8fab" providerId="AD" clId="Web-{DE8A59B3-C84B-4735-4E49-74520AF4683A}" dt="2024-03-19T01:57:46.244" v="1"/>
          <ac:spMkLst>
            <pc:docMk/>
            <pc:sldMk cId="844605474" sldId="262"/>
            <ac:spMk id="4" creationId="{41A79215-653F-4996-95E5-0FD4B247B21F}"/>
          </ac:spMkLst>
        </pc:spChg>
        <pc:spChg chg="add del mod">
          <ac:chgData name="Carla Mariana" userId="S::carla-mariana.cm@ebserh.gov.br::c518cfaf-c993-4400-ac25-594a308e8fab" providerId="AD" clId="Web-{DE8A59B3-C84B-4735-4E49-74520AF4683A}" dt="2024-03-19T01:57:49.479" v="2"/>
          <ac:spMkLst>
            <pc:docMk/>
            <pc:sldMk cId="844605474" sldId="262"/>
            <ac:spMk id="5" creationId="{15AFE760-4097-AB7A-FE26-B5D21961BA74}"/>
          </ac:spMkLst>
        </pc:spChg>
      </pc:sldChg>
      <pc:sldChg chg="addSp delSp modSp">
        <pc:chgData name="Carla Mariana" userId="S::carla-mariana.cm@ebserh.gov.br::c518cfaf-c993-4400-ac25-594a308e8fab" providerId="AD" clId="Web-{DE8A59B3-C84B-4735-4E49-74520AF4683A}" dt="2024-03-19T02:19:57.409" v="309"/>
        <pc:sldMkLst>
          <pc:docMk/>
          <pc:sldMk cId="3879145358" sldId="265"/>
        </pc:sldMkLst>
        <pc:spChg chg="mod">
          <ac:chgData name="Carla Mariana" userId="S::carla-mariana.cm@ebserh.gov.br::c518cfaf-c993-4400-ac25-594a308e8fab" providerId="AD" clId="Web-{DE8A59B3-C84B-4735-4E49-74520AF4683A}" dt="2024-03-19T02:16:36.058" v="271" actId="1076"/>
          <ac:spMkLst>
            <pc:docMk/>
            <pc:sldMk cId="3879145358" sldId="265"/>
            <ac:spMk id="2" creationId="{6014F439-6F4E-4BCD-9A8D-B3943844CA21}"/>
          </ac:spMkLst>
        </pc:spChg>
        <pc:spChg chg="add del mod">
          <ac:chgData name="Carla Mariana" userId="S::carla-mariana.cm@ebserh.gov.br::c518cfaf-c993-4400-ac25-594a308e8fab" providerId="AD" clId="Web-{DE8A59B3-C84B-4735-4E49-74520AF4683A}" dt="2024-03-19T02:12:08.192" v="155"/>
          <ac:spMkLst>
            <pc:docMk/>
            <pc:sldMk cId="3879145358" sldId="265"/>
            <ac:spMk id="3" creationId="{F4746BF4-1B50-423D-23E2-07EA07608CDC}"/>
          </ac:spMkLst>
        </pc:spChg>
        <pc:spChg chg="add del mod">
          <ac:chgData name="Carla Mariana" userId="S::carla-mariana.cm@ebserh.gov.br::c518cfaf-c993-4400-ac25-594a308e8fab" providerId="AD" clId="Web-{DE8A59B3-C84B-4735-4E49-74520AF4683A}" dt="2024-03-19T02:19:57.409" v="309"/>
          <ac:spMkLst>
            <pc:docMk/>
            <pc:sldMk cId="3879145358" sldId="265"/>
            <ac:spMk id="5" creationId="{85309638-9ECB-7BE9-1AA1-E483B0F772EC}"/>
          </ac:spMkLst>
        </pc:spChg>
        <pc:spChg chg="mod">
          <ac:chgData name="Carla Mariana" userId="S::carla-mariana.cm@ebserh.gov.br::c518cfaf-c993-4400-ac25-594a308e8fab" providerId="AD" clId="Web-{DE8A59B3-C84B-4735-4E49-74520AF4683A}" dt="2024-03-19T02:18:53.220" v="288" actId="20577"/>
          <ac:spMkLst>
            <pc:docMk/>
            <pc:sldMk cId="3879145358" sldId="265"/>
            <ac:spMk id="11" creationId="{6F16B9D8-DDB3-BB3E-6169-C4751B50A6F6}"/>
          </ac:spMkLst>
        </pc:spChg>
        <pc:picChg chg="add del mod">
          <ac:chgData name="Carla Mariana" userId="S::carla-mariana.cm@ebserh.gov.br::c518cfaf-c993-4400-ac25-594a308e8fab" providerId="AD" clId="Web-{DE8A59B3-C84B-4735-4E49-74520AF4683A}" dt="2024-03-19T02:15:51.135" v="268"/>
          <ac:picMkLst>
            <pc:docMk/>
            <pc:sldMk cId="3879145358" sldId="265"/>
            <ac:picMk id="4" creationId="{5E95C823-62C9-361D-454A-8C537BEE964C}"/>
          </ac:picMkLst>
        </pc:picChg>
        <pc:picChg chg="add mod">
          <ac:chgData name="Carla Mariana" userId="S::carla-mariana.cm@ebserh.gov.br::c518cfaf-c993-4400-ac25-594a308e8fab" providerId="AD" clId="Web-{DE8A59B3-C84B-4735-4E49-74520AF4683A}" dt="2024-03-19T02:16:56.762" v="274" actId="14100"/>
          <ac:picMkLst>
            <pc:docMk/>
            <pc:sldMk cId="3879145358" sldId="265"/>
            <ac:picMk id="6" creationId="{468A553C-F2AB-79C9-90A2-F80C48231FD6}"/>
          </ac:picMkLst>
        </pc:picChg>
      </pc:sldChg>
    </pc:docChg>
  </pc:docChgLst>
  <pc:docChgLst>
    <pc:chgData name="Carla Mariana" userId="c518cfaf-c993-4400-ac25-594a308e8fab" providerId="ADAL" clId="{A4BF72EA-DF67-47BE-878B-32BB874EAAC7}"/>
    <pc:docChg chg="addSld modSld">
      <pc:chgData name="Carla Mariana" userId="c518cfaf-c993-4400-ac25-594a308e8fab" providerId="ADAL" clId="{A4BF72EA-DF67-47BE-878B-32BB874EAAC7}" dt="2024-03-18T14:43:17.604" v="97" actId="12094"/>
      <pc:docMkLst>
        <pc:docMk/>
      </pc:docMkLst>
      <pc:sldChg chg="modSp mod modAnim">
        <pc:chgData name="Carla Mariana" userId="c518cfaf-c993-4400-ac25-594a308e8fab" providerId="ADAL" clId="{A4BF72EA-DF67-47BE-878B-32BB874EAAC7}" dt="2024-03-18T14:43:17.604" v="97" actId="12094"/>
        <pc:sldMkLst>
          <pc:docMk/>
          <pc:sldMk cId="302665335" sldId="257"/>
        </pc:sldMkLst>
        <pc:spChg chg="mod">
          <ac:chgData name="Carla Mariana" userId="c518cfaf-c993-4400-ac25-594a308e8fab" providerId="ADAL" clId="{A4BF72EA-DF67-47BE-878B-32BB874EAAC7}" dt="2024-03-18T14:25:34.340" v="2" actId="1076"/>
          <ac:spMkLst>
            <pc:docMk/>
            <pc:sldMk cId="302665335" sldId="257"/>
            <ac:spMk id="2" creationId="{9A134327-4864-46BB-A57A-7055C9E3AEC1}"/>
          </ac:spMkLst>
        </pc:spChg>
        <pc:graphicFrameChg chg="mod">
          <ac:chgData name="Carla Mariana" userId="c518cfaf-c993-4400-ac25-594a308e8fab" providerId="ADAL" clId="{A4BF72EA-DF67-47BE-878B-32BB874EAAC7}" dt="2024-03-18T14:43:17.604" v="97" actId="12094"/>
          <ac:graphicFrameMkLst>
            <pc:docMk/>
            <pc:sldMk cId="302665335" sldId="257"/>
            <ac:graphicFrameMk id="200" creationId="{C7094B13-F699-4785-845B-4DB18710A2F8}"/>
          </ac:graphicFrameMkLst>
        </pc:graphicFrameChg>
      </pc:sldChg>
      <pc:sldChg chg="modSp add mod">
        <pc:chgData name="Carla Mariana" userId="c518cfaf-c993-4400-ac25-594a308e8fab" providerId="ADAL" clId="{A4BF72EA-DF67-47BE-878B-32BB874EAAC7}" dt="2024-03-18T14:38:47.837" v="75" actId="20577"/>
        <pc:sldMkLst>
          <pc:docMk/>
          <pc:sldMk cId="844605474" sldId="262"/>
        </pc:sldMkLst>
        <pc:spChg chg="mod">
          <ac:chgData name="Carla Mariana" userId="c518cfaf-c993-4400-ac25-594a308e8fab" providerId="ADAL" clId="{A4BF72EA-DF67-47BE-878B-32BB874EAAC7}" dt="2024-03-18T14:38:47.837" v="75" actId="20577"/>
          <ac:spMkLst>
            <pc:docMk/>
            <pc:sldMk cId="844605474" sldId="262"/>
            <ac:spMk id="2" creationId="{7ADC9467-D86A-4D44-9E01-5796E5BDA396}"/>
          </ac:spMkLst>
        </pc:spChg>
        <pc:picChg chg="mod">
          <ac:chgData name="Carla Mariana" userId="c518cfaf-c993-4400-ac25-594a308e8fab" providerId="ADAL" clId="{A4BF72EA-DF67-47BE-878B-32BB874EAAC7}" dt="2024-03-18T14:38:31.098" v="48" actId="14100"/>
          <ac:picMkLst>
            <pc:docMk/>
            <pc:sldMk cId="844605474" sldId="262"/>
            <ac:picMk id="6" creationId="{103D88BF-51AE-46F2-8081-A3C506432709}"/>
          </ac:picMkLst>
        </pc:picChg>
      </pc:sldChg>
    </pc:docChg>
  </pc:docChgLst>
  <pc:docChgLst>
    <pc:chgData name="Carla Mariana" userId="S::carla-mariana.cm@ebserh.gov.br::c518cfaf-c993-4400-ac25-594a308e8fab" providerId="AD" clId="Web-{9223B472-7876-21A6-8615-D903EA5FCF04}"/>
    <pc:docChg chg="addSld delSld modSld sldOrd">
      <pc:chgData name="Carla Mariana" userId="S::carla-mariana.cm@ebserh.gov.br::c518cfaf-c993-4400-ac25-594a308e8fab" providerId="AD" clId="Web-{9223B472-7876-21A6-8615-D903EA5FCF04}" dt="2024-03-18T23:35:01.270" v="201"/>
      <pc:docMkLst>
        <pc:docMk/>
      </pc:docMkLst>
      <pc:sldChg chg="addSp delSp modSp">
        <pc:chgData name="Carla Mariana" userId="S::carla-mariana.cm@ebserh.gov.br::c518cfaf-c993-4400-ac25-594a308e8fab" providerId="AD" clId="Web-{9223B472-7876-21A6-8615-D903EA5FCF04}" dt="2024-03-18T23:17:05.016" v="200" actId="20577"/>
        <pc:sldMkLst>
          <pc:docMk/>
          <pc:sldMk cId="4084789884" sldId="259"/>
        </pc:sldMkLst>
        <pc:spChg chg="mod">
          <ac:chgData name="Carla Mariana" userId="S::carla-mariana.cm@ebserh.gov.br::c518cfaf-c993-4400-ac25-594a308e8fab" providerId="AD" clId="Web-{9223B472-7876-21A6-8615-D903EA5FCF04}" dt="2024-03-18T22:59:21.623" v="169" actId="14100"/>
          <ac:spMkLst>
            <pc:docMk/>
            <pc:sldMk cId="4084789884" sldId="259"/>
            <ac:spMk id="2" creationId="{6014F439-6F4E-4BCD-9A8D-B3943844CA21}"/>
          </ac:spMkLst>
        </pc:spChg>
        <pc:spChg chg="add mod">
          <ac:chgData name="Carla Mariana" userId="S::carla-mariana.cm@ebserh.gov.br::c518cfaf-c993-4400-ac25-594a308e8fab" providerId="AD" clId="Web-{9223B472-7876-21A6-8615-D903EA5FCF04}" dt="2024-03-18T23:17:05.016" v="200" actId="20577"/>
          <ac:spMkLst>
            <pc:docMk/>
            <pc:sldMk cId="4084789884" sldId="259"/>
            <ac:spMk id="11" creationId="{6F16B9D8-DDB3-BB3E-6169-C4751B50A6F6}"/>
          </ac:spMkLst>
        </pc:spChg>
        <pc:graphicFrameChg chg="del">
          <ac:chgData name="Carla Mariana" userId="S::carla-mariana.cm@ebserh.gov.br::c518cfaf-c993-4400-ac25-594a308e8fab" providerId="AD" clId="Web-{9223B472-7876-21A6-8615-D903EA5FCF04}" dt="2024-03-18T23:05:32.260" v="170"/>
          <ac:graphicFrameMkLst>
            <pc:docMk/>
            <pc:sldMk cId="4084789884" sldId="259"/>
            <ac:graphicFrameMk id="6" creationId="{E693AFA8-6DE5-4AFA-9068-5150F8136EF0}"/>
          </ac:graphicFrameMkLst>
        </pc:graphicFrameChg>
      </pc:sldChg>
      <pc:sldChg chg="addSp delSp modSp del">
        <pc:chgData name="Carla Mariana" userId="S::carla-mariana.cm@ebserh.gov.br::c518cfaf-c993-4400-ac25-594a308e8fab" providerId="AD" clId="Web-{9223B472-7876-21A6-8615-D903EA5FCF04}" dt="2024-03-18T22:45:28.217" v="1"/>
        <pc:sldMkLst>
          <pc:docMk/>
          <pc:sldMk cId="956639478" sldId="261"/>
        </pc:sldMkLst>
        <pc:spChg chg="add mod">
          <ac:chgData name="Carla Mariana" userId="S::carla-mariana.cm@ebserh.gov.br::c518cfaf-c993-4400-ac25-594a308e8fab" providerId="AD" clId="Web-{9223B472-7876-21A6-8615-D903EA5FCF04}" dt="2024-03-18T22:45:18.732" v="0"/>
          <ac:spMkLst>
            <pc:docMk/>
            <pc:sldMk cId="956639478" sldId="261"/>
            <ac:spMk id="4" creationId="{86CAFBA2-0712-5F2F-0DF8-2EB4D0DBFB8E}"/>
          </ac:spMkLst>
        </pc:spChg>
        <pc:graphicFrameChg chg="del">
          <ac:chgData name="Carla Mariana" userId="S::carla-mariana.cm@ebserh.gov.br::c518cfaf-c993-4400-ac25-594a308e8fab" providerId="AD" clId="Web-{9223B472-7876-21A6-8615-D903EA5FCF04}" dt="2024-03-18T22:45:18.732" v="0"/>
          <ac:graphicFrameMkLst>
            <pc:docMk/>
            <pc:sldMk cId="956639478" sldId="261"/>
            <ac:graphicFrameMk id="13" creationId="{B33E6934-D239-4A28-AC33-F8851CE5D906}"/>
          </ac:graphicFrameMkLst>
        </pc:graphicFrameChg>
      </pc:sldChg>
      <pc:sldChg chg="modSp">
        <pc:chgData name="Carla Mariana" userId="S::carla-mariana.cm@ebserh.gov.br::c518cfaf-c993-4400-ac25-594a308e8fab" providerId="AD" clId="Web-{9223B472-7876-21A6-8615-D903EA5FCF04}" dt="2024-03-18T22:57:48.261" v="146" actId="20577"/>
        <pc:sldMkLst>
          <pc:docMk/>
          <pc:sldMk cId="844605474" sldId="262"/>
        </pc:sldMkLst>
        <pc:spChg chg="mod">
          <ac:chgData name="Carla Mariana" userId="S::carla-mariana.cm@ebserh.gov.br::c518cfaf-c993-4400-ac25-594a308e8fab" providerId="AD" clId="Web-{9223B472-7876-21A6-8615-D903EA5FCF04}" dt="2024-03-18T22:57:00.978" v="126" actId="1076"/>
          <ac:spMkLst>
            <pc:docMk/>
            <pc:sldMk cId="844605474" sldId="262"/>
            <ac:spMk id="2" creationId="{7ADC9467-D86A-4D44-9E01-5796E5BDA396}"/>
          </ac:spMkLst>
        </pc:spChg>
        <pc:spChg chg="mod">
          <ac:chgData name="Carla Mariana" userId="S::carla-mariana.cm@ebserh.gov.br::c518cfaf-c993-4400-ac25-594a308e8fab" providerId="AD" clId="Web-{9223B472-7876-21A6-8615-D903EA5FCF04}" dt="2024-03-18T22:57:48.261" v="146" actId="20577"/>
          <ac:spMkLst>
            <pc:docMk/>
            <pc:sldMk cId="844605474" sldId="262"/>
            <ac:spMk id="4" creationId="{41A79215-653F-4996-95E5-0FD4B247B21F}"/>
          </ac:spMkLst>
        </pc:spChg>
      </pc:sldChg>
      <pc:sldChg chg="addSp delSp modSp add mod ord replId setBg modClrScheme chgLayout">
        <pc:chgData name="Carla Mariana" userId="S::carla-mariana.cm@ebserh.gov.br::c518cfaf-c993-4400-ac25-594a308e8fab" providerId="AD" clId="Web-{9223B472-7876-21A6-8615-D903EA5FCF04}" dt="2024-03-18T22:56:22.461" v="124" actId="1076"/>
        <pc:sldMkLst>
          <pc:docMk/>
          <pc:sldMk cId="797227626" sldId="264"/>
        </pc:sldMkLst>
        <pc:spChg chg="mod">
          <ac:chgData name="Carla Mariana" userId="S::carla-mariana.cm@ebserh.gov.br::c518cfaf-c993-4400-ac25-594a308e8fab" providerId="AD" clId="Web-{9223B472-7876-21A6-8615-D903EA5FCF04}" dt="2024-03-18T22:49:04.630" v="54"/>
          <ac:spMkLst>
            <pc:docMk/>
            <pc:sldMk cId="797227626" sldId="264"/>
            <ac:spMk id="2" creationId="{6014F439-6F4E-4BCD-9A8D-B3943844CA21}"/>
          </ac:spMkLst>
        </pc:spChg>
        <pc:spChg chg="add del mod">
          <ac:chgData name="Carla Mariana" userId="S::carla-mariana.cm@ebserh.gov.br::c518cfaf-c993-4400-ac25-594a308e8fab" providerId="AD" clId="Web-{9223B472-7876-21A6-8615-D903EA5FCF04}" dt="2024-03-18T22:50:56.102" v="92"/>
          <ac:spMkLst>
            <pc:docMk/>
            <pc:sldMk cId="797227626" sldId="264"/>
            <ac:spMk id="11" creationId="{EE4616D4-B63B-81B7-E454-90884512B19A}"/>
          </ac:spMkLst>
        </pc:spChg>
        <pc:spChg chg="add del mod">
          <ac:chgData name="Carla Mariana" userId="S::carla-mariana.cm@ebserh.gov.br::c518cfaf-c993-4400-ac25-594a308e8fab" providerId="AD" clId="Web-{9223B472-7876-21A6-8615-D903EA5FCF04}" dt="2024-03-18T22:49:56.788" v="66"/>
          <ac:spMkLst>
            <pc:docMk/>
            <pc:sldMk cId="797227626" sldId="264"/>
            <ac:spMk id="14" creationId="{3C080917-1467-FAA7-9190-4EFFA122619B}"/>
          </ac:spMkLst>
        </pc:spChg>
        <pc:spChg chg="add mod">
          <ac:chgData name="Carla Mariana" userId="S::carla-mariana.cm@ebserh.gov.br::c518cfaf-c993-4400-ac25-594a308e8fab" providerId="AD" clId="Web-{9223B472-7876-21A6-8615-D903EA5FCF04}" dt="2024-03-18T22:50:46.039" v="91"/>
          <ac:spMkLst>
            <pc:docMk/>
            <pc:sldMk cId="797227626" sldId="264"/>
            <ac:spMk id="15" creationId="{DBBEC3A1-2BD2-9C8B-ED45-7117A2A21525}"/>
          </ac:spMkLst>
        </pc:spChg>
        <pc:spChg chg="add del mod">
          <ac:chgData name="Carla Mariana" userId="S::carla-mariana.cm@ebserh.gov.br::c518cfaf-c993-4400-ac25-594a308e8fab" providerId="AD" clId="Web-{9223B472-7876-21A6-8615-D903EA5FCF04}" dt="2024-03-18T22:49:04.630" v="54"/>
          <ac:spMkLst>
            <pc:docMk/>
            <pc:sldMk cId="797227626" sldId="264"/>
            <ac:spMk id="16" creationId="{A6C5D48B-EC35-6DFA-8963-1F17ADB7D113}"/>
          </ac:spMkLst>
        </pc:spChg>
        <pc:spChg chg="add del mod">
          <ac:chgData name="Carla Mariana" userId="S::carla-mariana.cm@ebserh.gov.br::c518cfaf-c993-4400-ac25-594a308e8fab" providerId="AD" clId="Web-{9223B472-7876-21A6-8615-D903EA5FCF04}" dt="2024-03-18T22:49:04.630" v="54"/>
          <ac:spMkLst>
            <pc:docMk/>
            <pc:sldMk cId="797227626" sldId="264"/>
            <ac:spMk id="18" creationId="{8D5485D8-4985-B9C2-C03F-CC87535DD9C2}"/>
          </ac:spMkLst>
        </pc:spChg>
        <pc:graphicFrameChg chg="del">
          <ac:chgData name="Carla Mariana" userId="S::carla-mariana.cm@ebserh.gov.br::c518cfaf-c993-4400-ac25-594a308e8fab" providerId="AD" clId="Web-{9223B472-7876-21A6-8615-D903EA5FCF04}" dt="2024-03-18T22:45:38.733" v="4"/>
          <ac:graphicFrameMkLst>
            <pc:docMk/>
            <pc:sldMk cId="797227626" sldId="264"/>
            <ac:graphicFrameMk id="6" creationId="{E693AFA8-6DE5-4AFA-9068-5150F8136EF0}"/>
          </ac:graphicFrameMkLst>
        </pc:graphicFrameChg>
        <pc:picChg chg="add del mod ord">
          <ac:chgData name="Carla Mariana" userId="S::carla-mariana.cm@ebserh.gov.br::c518cfaf-c993-4400-ac25-594a308e8fab" providerId="AD" clId="Web-{9223B472-7876-21A6-8615-D903EA5FCF04}" dt="2024-03-18T22:48:44.332" v="52"/>
          <ac:picMkLst>
            <pc:docMk/>
            <pc:sldMk cId="797227626" sldId="264"/>
            <ac:picMk id="12" creationId="{91C40F8E-D34E-0868-B0B9-E69C80036C96}"/>
          </ac:picMkLst>
        </pc:picChg>
        <pc:picChg chg="add mod">
          <ac:chgData name="Carla Mariana" userId="S::carla-mariana.cm@ebserh.gov.br::c518cfaf-c993-4400-ac25-594a308e8fab" providerId="AD" clId="Web-{9223B472-7876-21A6-8615-D903EA5FCF04}" dt="2024-03-18T22:56:22.461" v="124" actId="1076"/>
          <ac:picMkLst>
            <pc:docMk/>
            <pc:sldMk cId="797227626" sldId="264"/>
            <ac:picMk id="17" creationId="{A796BA26-55D0-98D6-E793-A7EAC94D8DA0}"/>
          </ac:picMkLst>
        </pc:picChg>
        <pc:picChg chg="add mod">
          <ac:chgData name="Carla Mariana" userId="S::carla-mariana.cm@ebserh.gov.br::c518cfaf-c993-4400-ac25-594a308e8fab" providerId="AD" clId="Web-{9223B472-7876-21A6-8615-D903EA5FCF04}" dt="2024-03-18T22:51:37.259" v="108" actId="14100"/>
          <ac:picMkLst>
            <pc:docMk/>
            <pc:sldMk cId="797227626" sldId="264"/>
            <ac:picMk id="19" creationId="{AA1956D8-C414-345E-DDA0-4E2E5F0FABAB}"/>
          </ac:picMkLst>
        </pc:picChg>
        <pc:picChg chg="add mod">
          <ac:chgData name="Carla Mariana" userId="S::carla-mariana.cm@ebserh.gov.br::c518cfaf-c993-4400-ac25-594a308e8fab" providerId="AD" clId="Web-{9223B472-7876-21A6-8615-D903EA5FCF04}" dt="2024-03-18T22:51:47.510" v="112" actId="14100"/>
          <ac:picMkLst>
            <pc:docMk/>
            <pc:sldMk cId="797227626" sldId="264"/>
            <ac:picMk id="20" creationId="{E2581D29-66C8-262A-2F9F-0042C086917D}"/>
          </ac:picMkLst>
        </pc:picChg>
        <pc:picChg chg="add del mod">
          <ac:chgData name="Carla Mariana" userId="S::carla-mariana.cm@ebserh.gov.br::c518cfaf-c993-4400-ac25-594a308e8fab" providerId="AD" clId="Web-{9223B472-7876-21A6-8615-D903EA5FCF04}" dt="2024-03-18T22:52:07.760" v="114"/>
          <ac:picMkLst>
            <pc:docMk/>
            <pc:sldMk cId="797227626" sldId="264"/>
            <ac:picMk id="21" creationId="{401CA358-C1F5-1378-50D3-0F7949469F77}"/>
          </ac:picMkLst>
        </pc:picChg>
        <pc:picChg chg="add mod">
          <ac:chgData name="Carla Mariana" userId="S::carla-mariana.cm@ebserh.gov.br::c518cfaf-c993-4400-ac25-594a308e8fab" providerId="AD" clId="Web-{9223B472-7876-21A6-8615-D903EA5FCF04}" dt="2024-03-18T22:56:16.633" v="121" actId="1076"/>
          <ac:picMkLst>
            <pc:docMk/>
            <pc:sldMk cId="797227626" sldId="264"/>
            <ac:picMk id="22" creationId="{689BEA77-547B-A7F9-2996-99FF50B2791D}"/>
          </ac:picMkLst>
        </pc:picChg>
      </pc:sldChg>
      <pc:sldChg chg="add replId">
        <pc:chgData name="Carla Mariana" userId="S::carla-mariana.cm@ebserh.gov.br::c518cfaf-c993-4400-ac25-594a308e8fab" providerId="AD" clId="Web-{9223B472-7876-21A6-8615-D903EA5FCF04}" dt="2024-03-18T23:35:01.270" v="201"/>
        <pc:sldMkLst>
          <pc:docMk/>
          <pc:sldMk cId="3879145358" sldId="265"/>
        </pc:sldMkLst>
      </pc:sldChg>
    </pc:docChg>
  </pc:docChgLst>
  <pc:docChgLst>
    <pc:chgData name="CARLA MARIANA ALENCAR BRAGA" userId="65d2d338-3f27-4d30-9f55-7fc42000c2d3" providerId="ADAL" clId="{A2A0DDEE-0586-4773-857F-018D300C2B2F}"/>
    <pc:docChg chg="undo custSel addSld delSld modSld sldOrd">
      <pc:chgData name="CARLA MARIANA ALENCAR BRAGA" userId="65d2d338-3f27-4d30-9f55-7fc42000c2d3" providerId="ADAL" clId="{A2A0DDEE-0586-4773-857F-018D300C2B2F}" dt="2024-03-25T20:43:24.763" v="212"/>
      <pc:docMkLst>
        <pc:docMk/>
      </pc:docMkLst>
      <pc:sldChg chg="modTransition">
        <pc:chgData name="CARLA MARIANA ALENCAR BRAGA" userId="65d2d338-3f27-4d30-9f55-7fc42000c2d3" providerId="ADAL" clId="{A2A0DDEE-0586-4773-857F-018D300C2B2F}" dt="2024-03-25T20:42:49.677" v="204"/>
        <pc:sldMkLst>
          <pc:docMk/>
          <pc:sldMk cId="2185875816" sldId="256"/>
        </pc:sldMkLst>
      </pc:sldChg>
      <pc:sldChg chg="modTransition">
        <pc:chgData name="CARLA MARIANA ALENCAR BRAGA" userId="65d2d338-3f27-4d30-9f55-7fc42000c2d3" providerId="ADAL" clId="{A2A0DDEE-0586-4773-857F-018D300C2B2F}" dt="2024-03-25T20:42:56.710" v="205"/>
        <pc:sldMkLst>
          <pc:docMk/>
          <pc:sldMk cId="302665335" sldId="257"/>
        </pc:sldMkLst>
      </pc:sldChg>
      <pc:sldChg chg="modTransition">
        <pc:chgData name="CARLA MARIANA ALENCAR BRAGA" userId="65d2d338-3f27-4d30-9f55-7fc42000c2d3" providerId="ADAL" clId="{A2A0DDEE-0586-4773-857F-018D300C2B2F}" dt="2024-03-25T20:43:08.472" v="208"/>
        <pc:sldMkLst>
          <pc:docMk/>
          <pc:sldMk cId="4084789884" sldId="259"/>
        </pc:sldMkLst>
      </pc:sldChg>
      <pc:sldChg chg="modTransition">
        <pc:chgData name="CARLA MARIANA ALENCAR BRAGA" userId="65d2d338-3f27-4d30-9f55-7fc42000c2d3" providerId="ADAL" clId="{A2A0DDEE-0586-4773-857F-018D300C2B2F}" dt="2024-03-25T20:43:19.225" v="211"/>
        <pc:sldMkLst>
          <pc:docMk/>
          <pc:sldMk cId="3906540354" sldId="260"/>
        </pc:sldMkLst>
      </pc:sldChg>
      <pc:sldChg chg="modTransition">
        <pc:chgData name="CARLA MARIANA ALENCAR BRAGA" userId="65d2d338-3f27-4d30-9f55-7fc42000c2d3" providerId="ADAL" clId="{A2A0DDEE-0586-4773-857F-018D300C2B2F}" dt="2024-03-25T20:43:24.763" v="212"/>
        <pc:sldMkLst>
          <pc:docMk/>
          <pc:sldMk cId="844605474" sldId="262"/>
        </pc:sldMkLst>
      </pc:sldChg>
      <pc:sldChg chg="addSp modSp mod modTransition">
        <pc:chgData name="CARLA MARIANA ALENCAR BRAGA" userId="65d2d338-3f27-4d30-9f55-7fc42000c2d3" providerId="ADAL" clId="{A2A0DDEE-0586-4773-857F-018D300C2B2F}" dt="2024-03-25T20:43:01.316" v="206"/>
        <pc:sldMkLst>
          <pc:docMk/>
          <pc:sldMk cId="797227626" sldId="264"/>
        </pc:sldMkLst>
        <pc:spChg chg="add mod">
          <ac:chgData name="CARLA MARIANA ALENCAR BRAGA" userId="65d2d338-3f27-4d30-9f55-7fc42000c2d3" providerId="ADAL" clId="{A2A0DDEE-0586-4773-857F-018D300C2B2F}" dt="2024-03-25T20:16:58.927" v="47" actId="115"/>
          <ac:spMkLst>
            <pc:docMk/>
            <pc:sldMk cId="797227626" sldId="264"/>
            <ac:spMk id="4" creationId="{CDCD59C9-2B79-E846-1238-C67E174DEDD6}"/>
          </ac:spMkLst>
        </pc:spChg>
      </pc:sldChg>
      <pc:sldChg chg="modTransition">
        <pc:chgData name="CARLA MARIANA ALENCAR BRAGA" userId="65d2d338-3f27-4d30-9f55-7fc42000c2d3" providerId="ADAL" clId="{A2A0DDEE-0586-4773-857F-018D300C2B2F}" dt="2024-03-25T20:43:16.444" v="210"/>
        <pc:sldMkLst>
          <pc:docMk/>
          <pc:sldMk cId="3879145358" sldId="265"/>
        </pc:sldMkLst>
      </pc:sldChg>
      <pc:sldChg chg="del">
        <pc:chgData name="CARLA MARIANA ALENCAR BRAGA" userId="65d2d338-3f27-4d30-9f55-7fc42000c2d3" providerId="ADAL" clId="{A2A0DDEE-0586-4773-857F-018D300C2B2F}" dt="2024-03-25T20:13:27.101" v="0" actId="2696"/>
        <pc:sldMkLst>
          <pc:docMk/>
          <pc:sldMk cId="1823016695" sldId="266"/>
        </pc:sldMkLst>
      </pc:sldChg>
      <pc:sldChg chg="modTransition">
        <pc:chgData name="CARLA MARIANA ALENCAR BRAGA" userId="65d2d338-3f27-4d30-9f55-7fc42000c2d3" providerId="ADAL" clId="{A2A0DDEE-0586-4773-857F-018D300C2B2F}" dt="2024-03-25T20:43:13.451" v="209"/>
        <pc:sldMkLst>
          <pc:docMk/>
          <pc:sldMk cId="3046039985" sldId="267"/>
        </pc:sldMkLst>
      </pc:sldChg>
      <pc:sldChg chg="addSp delSp modSp add del mod ord">
        <pc:chgData name="CARLA MARIANA ALENCAR BRAGA" userId="65d2d338-3f27-4d30-9f55-7fc42000c2d3" providerId="ADAL" clId="{A2A0DDEE-0586-4773-857F-018D300C2B2F}" dt="2024-03-25T20:40:31.558" v="195" actId="2696"/>
        <pc:sldMkLst>
          <pc:docMk/>
          <pc:sldMk cId="3574698234" sldId="268"/>
        </pc:sldMkLst>
        <pc:spChg chg="mod">
          <ac:chgData name="CARLA MARIANA ALENCAR BRAGA" userId="65d2d338-3f27-4d30-9f55-7fc42000c2d3" providerId="ADAL" clId="{A2A0DDEE-0586-4773-857F-018D300C2B2F}" dt="2024-03-25T20:26:36.102" v="179" actId="1076"/>
          <ac:spMkLst>
            <pc:docMk/>
            <pc:sldMk cId="3574698234" sldId="268"/>
            <ac:spMk id="2" creationId="{6014F439-6F4E-4BCD-9A8D-B3943844CA21}"/>
          </ac:spMkLst>
        </pc:spChg>
        <pc:spChg chg="del">
          <ac:chgData name="CARLA MARIANA ALENCAR BRAGA" userId="65d2d338-3f27-4d30-9f55-7fc42000c2d3" providerId="ADAL" clId="{A2A0DDEE-0586-4773-857F-018D300C2B2F}" dt="2024-03-25T20:18:25.429" v="63" actId="478"/>
          <ac:spMkLst>
            <pc:docMk/>
            <pc:sldMk cId="3574698234" sldId="268"/>
            <ac:spMk id="4" creationId="{CDCD59C9-2B79-E846-1238-C67E174DEDD6}"/>
          </ac:spMkLst>
        </pc:spChg>
        <pc:spChg chg="add mod">
          <ac:chgData name="CARLA MARIANA ALENCAR BRAGA" userId="65d2d338-3f27-4d30-9f55-7fc42000c2d3" providerId="ADAL" clId="{A2A0DDEE-0586-4773-857F-018D300C2B2F}" dt="2024-03-25T20:26:19.836" v="178" actId="1076"/>
          <ac:spMkLst>
            <pc:docMk/>
            <pc:sldMk cId="3574698234" sldId="268"/>
            <ac:spMk id="11" creationId="{A9573287-8383-CE09-A510-3BBDCFFFA885}"/>
          </ac:spMkLst>
        </pc:spChg>
        <pc:spChg chg="del">
          <ac:chgData name="CARLA MARIANA ALENCAR BRAGA" userId="65d2d338-3f27-4d30-9f55-7fc42000c2d3" providerId="ADAL" clId="{A2A0DDEE-0586-4773-857F-018D300C2B2F}" dt="2024-03-25T20:18:16.052" v="59" actId="478"/>
          <ac:spMkLst>
            <pc:docMk/>
            <pc:sldMk cId="3574698234" sldId="268"/>
            <ac:spMk id="15" creationId="{DBBEC3A1-2BD2-9C8B-ED45-7117A2A21525}"/>
          </ac:spMkLst>
        </pc:spChg>
        <pc:picChg chg="add mod">
          <ac:chgData name="CARLA MARIANA ALENCAR BRAGA" userId="65d2d338-3f27-4d30-9f55-7fc42000c2d3" providerId="ADAL" clId="{A2A0DDEE-0586-4773-857F-018D300C2B2F}" dt="2024-03-25T20:26:40.913" v="180" actId="1076"/>
          <ac:picMkLst>
            <pc:docMk/>
            <pc:sldMk cId="3574698234" sldId="268"/>
            <ac:picMk id="6" creationId="{ADDF5096-8C69-3993-843A-0174A54AE88A}"/>
          </ac:picMkLst>
        </pc:picChg>
        <pc:picChg chg="add mod">
          <ac:chgData name="CARLA MARIANA ALENCAR BRAGA" userId="65d2d338-3f27-4d30-9f55-7fc42000c2d3" providerId="ADAL" clId="{A2A0DDEE-0586-4773-857F-018D300C2B2F}" dt="2024-03-25T20:27:44.912" v="188" actId="14100"/>
          <ac:picMkLst>
            <pc:docMk/>
            <pc:sldMk cId="3574698234" sldId="268"/>
            <ac:picMk id="14" creationId="{ABFAFEF7-DBEE-25B0-F808-3B483ED5B7A6}"/>
          </ac:picMkLst>
        </pc:picChg>
        <pc:picChg chg="del">
          <ac:chgData name="CARLA MARIANA ALENCAR BRAGA" userId="65d2d338-3f27-4d30-9f55-7fc42000c2d3" providerId="ADAL" clId="{A2A0DDEE-0586-4773-857F-018D300C2B2F}" dt="2024-03-25T20:18:18.032" v="60" actId="478"/>
          <ac:picMkLst>
            <pc:docMk/>
            <pc:sldMk cId="3574698234" sldId="268"/>
            <ac:picMk id="17" creationId="{A796BA26-55D0-98D6-E793-A7EAC94D8DA0}"/>
          </ac:picMkLst>
        </pc:picChg>
        <pc:picChg chg="del">
          <ac:chgData name="CARLA MARIANA ALENCAR BRAGA" userId="65d2d338-3f27-4d30-9f55-7fc42000c2d3" providerId="ADAL" clId="{A2A0DDEE-0586-4773-857F-018D300C2B2F}" dt="2024-03-25T20:18:19.643" v="61" actId="478"/>
          <ac:picMkLst>
            <pc:docMk/>
            <pc:sldMk cId="3574698234" sldId="268"/>
            <ac:picMk id="19" creationId="{AA1956D8-C414-345E-DDA0-4E2E5F0FABAB}"/>
          </ac:picMkLst>
        </pc:picChg>
        <pc:picChg chg="del">
          <ac:chgData name="CARLA MARIANA ALENCAR BRAGA" userId="65d2d338-3f27-4d30-9f55-7fc42000c2d3" providerId="ADAL" clId="{A2A0DDEE-0586-4773-857F-018D300C2B2F}" dt="2024-03-25T20:18:21.463" v="62" actId="478"/>
          <ac:picMkLst>
            <pc:docMk/>
            <pc:sldMk cId="3574698234" sldId="268"/>
            <ac:picMk id="20" creationId="{E2581D29-66C8-262A-2F9F-0042C086917D}"/>
          </ac:picMkLst>
        </pc:picChg>
        <pc:picChg chg="del">
          <ac:chgData name="CARLA MARIANA ALENCAR BRAGA" userId="65d2d338-3f27-4d30-9f55-7fc42000c2d3" providerId="ADAL" clId="{A2A0DDEE-0586-4773-857F-018D300C2B2F}" dt="2024-03-25T20:18:27.012" v="64" actId="478"/>
          <ac:picMkLst>
            <pc:docMk/>
            <pc:sldMk cId="3574698234" sldId="268"/>
            <ac:picMk id="22" creationId="{689BEA77-547B-A7F9-2996-99FF50B2791D}"/>
          </ac:picMkLst>
        </pc:picChg>
        <pc:cxnChg chg="add mod">
          <ac:chgData name="CARLA MARIANA ALENCAR BRAGA" userId="65d2d338-3f27-4d30-9f55-7fc42000c2d3" providerId="ADAL" clId="{A2A0DDEE-0586-4773-857F-018D300C2B2F}" dt="2024-03-25T20:26:53.727" v="182" actId="14100"/>
          <ac:cxnSpMkLst>
            <pc:docMk/>
            <pc:sldMk cId="3574698234" sldId="268"/>
            <ac:cxnSpMk id="8" creationId="{B897FE16-5DBD-D5EA-D987-F8EF633E90EE}"/>
          </ac:cxnSpMkLst>
        </pc:cxnChg>
      </pc:sldChg>
      <pc:sldChg chg="addSp delSp modSp add del mod">
        <pc:chgData name="CARLA MARIANA ALENCAR BRAGA" userId="65d2d338-3f27-4d30-9f55-7fc42000c2d3" providerId="ADAL" clId="{A2A0DDEE-0586-4773-857F-018D300C2B2F}" dt="2024-03-25T20:17:55.797" v="53" actId="2696"/>
        <pc:sldMkLst>
          <pc:docMk/>
          <pc:sldMk cId="4038528209" sldId="268"/>
        </pc:sldMkLst>
        <pc:spChg chg="add del">
          <ac:chgData name="CARLA MARIANA ALENCAR BRAGA" userId="65d2d338-3f27-4d30-9f55-7fc42000c2d3" providerId="ADAL" clId="{A2A0DDEE-0586-4773-857F-018D300C2B2F}" dt="2024-03-25T20:17:47.848" v="51" actId="478"/>
          <ac:spMkLst>
            <pc:docMk/>
            <pc:sldMk cId="4038528209" sldId="268"/>
            <ac:spMk id="2" creationId="{9A134327-4864-46BB-A57A-7055C9E3AEC1}"/>
          </ac:spMkLst>
        </pc:spChg>
        <pc:spChg chg="add del mod">
          <ac:chgData name="CARLA MARIANA ALENCAR BRAGA" userId="65d2d338-3f27-4d30-9f55-7fc42000c2d3" providerId="ADAL" clId="{A2A0DDEE-0586-4773-857F-018D300C2B2F}" dt="2024-03-25T20:17:40.169" v="49" actId="478"/>
          <ac:spMkLst>
            <pc:docMk/>
            <pc:sldMk cId="4038528209" sldId="268"/>
            <ac:spMk id="5" creationId="{A9D4A981-F9A6-04E6-F57D-B8EB2528E693}"/>
          </ac:spMkLst>
        </pc:spChg>
        <pc:spChg chg="add del mod">
          <ac:chgData name="CARLA MARIANA ALENCAR BRAGA" userId="65d2d338-3f27-4d30-9f55-7fc42000c2d3" providerId="ADAL" clId="{A2A0DDEE-0586-4773-857F-018D300C2B2F}" dt="2024-03-25T20:17:51.411" v="52" actId="478"/>
          <ac:spMkLst>
            <pc:docMk/>
            <pc:sldMk cId="4038528209" sldId="268"/>
            <ac:spMk id="7" creationId="{3656EE85-903E-9CD9-54DE-C2597B19AC71}"/>
          </ac:spMkLst>
        </pc:spChg>
        <pc:picChg chg="del">
          <ac:chgData name="CARLA MARIANA ALENCAR BRAGA" userId="65d2d338-3f27-4d30-9f55-7fc42000c2d3" providerId="ADAL" clId="{A2A0DDEE-0586-4773-857F-018D300C2B2F}" dt="2024-03-25T20:17:42.659" v="50" actId="478"/>
          <ac:picMkLst>
            <pc:docMk/>
            <pc:sldMk cId="4038528209" sldId="268"/>
            <ac:picMk id="8" creationId="{1730C5EB-1451-1280-82A9-875A34E5718F}"/>
          </ac:picMkLst>
        </pc:picChg>
      </pc:sldChg>
      <pc:sldChg chg="addSp modSp add mod modTransition">
        <pc:chgData name="CARLA MARIANA ALENCAR BRAGA" userId="65d2d338-3f27-4d30-9f55-7fc42000c2d3" providerId="ADAL" clId="{A2A0DDEE-0586-4773-857F-018D300C2B2F}" dt="2024-03-25T20:43:04.756" v="207"/>
        <pc:sldMkLst>
          <pc:docMk/>
          <pc:sldMk cId="1477573779" sldId="269"/>
        </pc:sldMkLst>
        <pc:picChg chg="mod">
          <ac:chgData name="CARLA MARIANA ALENCAR BRAGA" userId="65d2d338-3f27-4d30-9f55-7fc42000c2d3" providerId="ADAL" clId="{A2A0DDEE-0586-4773-857F-018D300C2B2F}" dt="2024-03-25T20:38:54.875" v="194" actId="1076"/>
          <ac:picMkLst>
            <pc:docMk/>
            <pc:sldMk cId="1477573779" sldId="269"/>
            <ac:picMk id="6" creationId="{ADDF5096-8C69-3993-843A-0174A54AE88A}"/>
          </ac:picMkLst>
        </pc:picChg>
        <pc:picChg chg="mod">
          <ac:chgData name="CARLA MARIANA ALENCAR BRAGA" userId="65d2d338-3f27-4d30-9f55-7fc42000c2d3" providerId="ADAL" clId="{A2A0DDEE-0586-4773-857F-018D300C2B2F}" dt="2024-03-25T20:35:53.144" v="192" actId="1076"/>
          <ac:picMkLst>
            <pc:docMk/>
            <pc:sldMk cId="1477573779" sldId="269"/>
            <ac:picMk id="14" creationId="{ABFAFEF7-DBEE-25B0-F808-3B483ED5B7A6}"/>
          </ac:picMkLst>
        </pc:picChg>
        <pc:picChg chg="add mod">
          <ac:chgData name="CARLA MARIANA ALENCAR BRAGA" userId="65d2d338-3f27-4d30-9f55-7fc42000c2d3" providerId="ADAL" clId="{A2A0DDEE-0586-4773-857F-018D300C2B2F}" dt="2024-03-25T20:35:57.676" v="193" actId="1076"/>
          <ac:picMkLst>
            <pc:docMk/>
            <pc:sldMk cId="1477573779" sldId="269"/>
            <ac:picMk id="1026" creationId="{D75B4CA9-DD9E-495E-A63D-3A7C5FB6A5ED}"/>
          </ac:picMkLst>
        </pc:picChg>
      </pc:sldChg>
    </pc:docChg>
  </pc:docChgLst>
  <pc:docChgLst>
    <pc:chgData name="Carla Mariana" userId="c518cfaf-c993-4400-ac25-594a308e8fab" providerId="ADAL" clId="{54A65DBE-0F2A-4A25-B46D-3351C60C04F5}"/>
    <pc:docChg chg="undo custSel addSld delSld modSld sldOrd">
      <pc:chgData name="Carla Mariana" userId="c518cfaf-c993-4400-ac25-594a308e8fab" providerId="ADAL" clId="{54A65DBE-0F2A-4A25-B46D-3351C60C04F5}" dt="2024-03-18T20:43:25.610" v="47" actId="1076"/>
      <pc:docMkLst>
        <pc:docMk/>
      </pc:docMkLst>
      <pc:sldChg chg="new del">
        <pc:chgData name="Carla Mariana" userId="c518cfaf-c993-4400-ac25-594a308e8fab" providerId="ADAL" clId="{54A65DBE-0F2A-4A25-B46D-3351C60C04F5}" dt="2024-03-18T20:40:55.639" v="1" actId="2696"/>
        <pc:sldMkLst>
          <pc:docMk/>
          <pc:sldMk cId="2900742973" sldId="263"/>
        </pc:sldMkLst>
      </pc:sldChg>
      <pc:sldChg chg="addSp delSp modSp add mod ord">
        <pc:chgData name="Carla Mariana" userId="c518cfaf-c993-4400-ac25-594a308e8fab" providerId="ADAL" clId="{54A65DBE-0F2A-4A25-B46D-3351C60C04F5}" dt="2024-03-18T20:43:25.610" v="47" actId="1076"/>
        <pc:sldMkLst>
          <pc:docMk/>
          <pc:sldMk cId="3635945354" sldId="263"/>
        </pc:sldMkLst>
        <pc:spChg chg="mod">
          <ac:chgData name="Carla Mariana" userId="c518cfaf-c993-4400-ac25-594a308e8fab" providerId="ADAL" clId="{54A65DBE-0F2A-4A25-B46D-3351C60C04F5}" dt="2024-03-18T20:42:26.134" v="40" actId="122"/>
          <ac:spMkLst>
            <pc:docMk/>
            <pc:sldMk cId="3635945354" sldId="263"/>
            <ac:spMk id="2" creationId="{9A134327-4864-46BB-A57A-7055C9E3AEC1}"/>
          </ac:spMkLst>
        </pc:spChg>
        <pc:spChg chg="add del mod">
          <ac:chgData name="Carla Mariana" userId="c518cfaf-c993-4400-ac25-594a308e8fab" providerId="ADAL" clId="{54A65DBE-0F2A-4A25-B46D-3351C60C04F5}" dt="2024-03-18T20:41:48.253" v="6" actId="478"/>
          <ac:spMkLst>
            <pc:docMk/>
            <pc:sldMk cId="3635945354" sldId="263"/>
            <ac:spMk id="4" creationId="{60A185CE-94FD-32DD-FC11-5493745FB5A3}"/>
          </ac:spMkLst>
        </pc:spChg>
        <pc:spChg chg="add del mod">
          <ac:chgData name="Carla Mariana" userId="c518cfaf-c993-4400-ac25-594a308e8fab" providerId="ADAL" clId="{54A65DBE-0F2A-4A25-B46D-3351C60C04F5}" dt="2024-03-18T20:41:55.405" v="9" actId="478"/>
          <ac:spMkLst>
            <pc:docMk/>
            <pc:sldMk cId="3635945354" sldId="263"/>
            <ac:spMk id="6" creationId="{6957C100-A560-3BA8-B019-26141FFC03A8}"/>
          </ac:spMkLst>
        </pc:spChg>
        <pc:graphicFrameChg chg="add del mod">
          <ac:chgData name="Carla Mariana" userId="c518cfaf-c993-4400-ac25-594a308e8fab" providerId="ADAL" clId="{54A65DBE-0F2A-4A25-B46D-3351C60C04F5}" dt="2024-03-18T20:41:52.274" v="8" actId="478"/>
          <ac:graphicFrameMkLst>
            <pc:docMk/>
            <pc:sldMk cId="3635945354" sldId="263"/>
            <ac:graphicFrameMk id="13" creationId="{B33E6934-D239-4A28-AC33-F8851CE5D906}"/>
          </ac:graphicFrameMkLst>
        </pc:graphicFrameChg>
        <pc:picChg chg="add mod">
          <ac:chgData name="Carla Mariana" userId="c518cfaf-c993-4400-ac25-594a308e8fab" providerId="ADAL" clId="{54A65DBE-0F2A-4A25-B46D-3351C60C04F5}" dt="2024-03-18T20:43:25.610" v="47" actId="1076"/>
          <ac:picMkLst>
            <pc:docMk/>
            <pc:sldMk cId="3635945354" sldId="263"/>
            <ac:picMk id="8" creationId="{1730C5EB-1451-1280-82A9-875A34E5718F}"/>
          </ac:picMkLst>
        </pc:picChg>
      </pc:sldChg>
    </pc:docChg>
  </pc:docChgLst>
  <pc:docChgLst>
    <pc:chgData name="Carla Mariana" userId="S::carla-mariana.cm@ebserh.gov.br::c518cfaf-c993-4400-ac25-594a308e8fab" providerId="AD" clId="Web-{65C78DE2-9793-1EA9-9E2C-81E01B42C522}"/>
    <pc:docChg chg="modSld">
      <pc:chgData name="Carla Mariana" userId="S::carla-mariana.cm@ebserh.gov.br::c518cfaf-c993-4400-ac25-594a308e8fab" providerId="AD" clId="Web-{65C78DE2-9793-1EA9-9E2C-81E01B42C522}" dt="2024-03-18T14:23:06.337" v="95" actId="20577"/>
      <pc:docMkLst>
        <pc:docMk/>
      </pc:docMkLst>
      <pc:sldChg chg="modSp">
        <pc:chgData name="Carla Mariana" userId="S::carla-mariana.cm@ebserh.gov.br::c518cfaf-c993-4400-ac25-594a308e8fab" providerId="AD" clId="Web-{65C78DE2-9793-1EA9-9E2C-81E01B42C522}" dt="2024-03-18T14:23:06.337" v="95" actId="20577"/>
        <pc:sldMkLst>
          <pc:docMk/>
          <pc:sldMk cId="302665335" sldId="257"/>
        </pc:sldMkLst>
        <pc:spChg chg="mod">
          <ac:chgData name="Carla Mariana" userId="S::carla-mariana.cm@ebserh.gov.br::c518cfaf-c993-4400-ac25-594a308e8fab" providerId="AD" clId="Web-{65C78DE2-9793-1EA9-9E2C-81E01B42C522}" dt="2024-03-18T14:23:06.337" v="95" actId="20577"/>
          <ac:spMkLst>
            <pc:docMk/>
            <pc:sldMk cId="302665335" sldId="257"/>
            <ac:spMk id="2" creationId="{9A134327-4864-46BB-A57A-7055C9E3AEC1}"/>
          </ac:spMkLst>
        </pc:spChg>
        <pc:graphicFrameChg chg="mod modGraphic">
          <ac:chgData name="Carla Mariana" userId="S::carla-mariana.cm@ebserh.gov.br::c518cfaf-c993-4400-ac25-594a308e8fab" providerId="AD" clId="Web-{65C78DE2-9793-1EA9-9E2C-81E01B42C522}" dt="2024-03-18T14:22:42.446" v="91" actId="1076"/>
          <ac:graphicFrameMkLst>
            <pc:docMk/>
            <pc:sldMk cId="302665335" sldId="257"/>
            <ac:graphicFrameMk id="200" creationId="{C7094B13-F699-4785-845B-4DB18710A2F8}"/>
          </ac:graphicFrameMkLst>
        </pc:graphicFrameChg>
        <pc:picChg chg="mod">
          <ac:chgData name="Carla Mariana" userId="S::carla-mariana.cm@ebserh.gov.br::c518cfaf-c993-4400-ac25-594a308e8fab" providerId="AD" clId="Web-{65C78DE2-9793-1EA9-9E2C-81E01B42C522}" dt="2024-03-18T14:21:16.520" v="76" actId="14100"/>
          <ac:picMkLst>
            <pc:docMk/>
            <pc:sldMk cId="302665335" sldId="257"/>
            <ac:picMk id="10" creationId="{38616497-6A2B-4863-A3DD-A2D0AF074897}"/>
          </ac:picMkLst>
        </pc:picChg>
      </pc:sldChg>
    </pc:docChg>
  </pc:docChgLst>
  <pc:docChgLst>
    <pc:chgData name="CARLA MARIANA ALENCAR BRAGA" userId="S::carla.braga@cs.udf.edu.br::65d2d338-3f27-4d30-9f55-7fc42000c2d3" providerId="AD" clId="Web-{18B6EED1-8876-D82E-2802-DF3FB513D44C}"/>
    <pc:docChg chg="addSld modSld">
      <pc:chgData name="CARLA MARIANA ALENCAR BRAGA" userId="S::carla.braga@cs.udf.edu.br::65d2d338-3f27-4d30-9f55-7fc42000c2d3" providerId="AD" clId="Web-{18B6EED1-8876-D82E-2802-DF3FB513D44C}" dt="2024-03-19T13:07:20.422" v="255" actId="1076"/>
      <pc:docMkLst>
        <pc:docMk/>
      </pc:docMkLst>
      <pc:sldChg chg="modSp">
        <pc:chgData name="CARLA MARIANA ALENCAR BRAGA" userId="S::carla.braga@cs.udf.edu.br::65d2d338-3f27-4d30-9f55-7fc42000c2d3" providerId="AD" clId="Web-{18B6EED1-8876-D82E-2802-DF3FB513D44C}" dt="2024-03-19T12:19:34.212" v="103" actId="1076"/>
        <pc:sldMkLst>
          <pc:docMk/>
          <pc:sldMk cId="2185875816" sldId="256"/>
        </pc:sldMkLst>
        <pc:spChg chg="mod">
          <ac:chgData name="CARLA MARIANA ALENCAR BRAGA" userId="S::carla.braga@cs.udf.edu.br::65d2d338-3f27-4d30-9f55-7fc42000c2d3" providerId="AD" clId="Web-{18B6EED1-8876-D82E-2802-DF3FB513D44C}" dt="2024-03-19T12:19:34.212" v="103" actId="1076"/>
          <ac:spMkLst>
            <pc:docMk/>
            <pc:sldMk cId="2185875816" sldId="256"/>
            <ac:spMk id="3" creationId="{1841851F-203A-4F8E-AA75-478526ABA894}"/>
          </ac:spMkLst>
        </pc:spChg>
        <pc:grpChg chg="mod">
          <ac:chgData name="CARLA MARIANA ALENCAR BRAGA" userId="S::carla.braga@cs.udf.edu.br::65d2d338-3f27-4d30-9f55-7fc42000c2d3" providerId="AD" clId="Web-{18B6EED1-8876-D82E-2802-DF3FB513D44C}" dt="2024-03-19T12:19:31.321" v="102" actId="14100"/>
          <ac:grpSpMkLst>
            <pc:docMk/>
            <pc:sldMk cId="2185875816" sldId="256"/>
            <ac:grpSpMk id="14" creationId="{D44056DF-7985-4692-968A-466E9E6AF76A}"/>
          </ac:grpSpMkLst>
        </pc:grpChg>
      </pc:sldChg>
      <pc:sldChg chg="addSp delSp modSp">
        <pc:chgData name="CARLA MARIANA ALENCAR BRAGA" userId="S::carla.braga@cs.udf.edu.br::65d2d338-3f27-4d30-9f55-7fc42000c2d3" providerId="AD" clId="Web-{18B6EED1-8876-D82E-2802-DF3FB513D44C}" dt="2024-03-19T12:31:09.221" v="120" actId="14100"/>
        <pc:sldMkLst>
          <pc:docMk/>
          <pc:sldMk cId="4084789884" sldId="259"/>
        </pc:sldMkLst>
        <pc:spChg chg="mod">
          <ac:chgData name="CARLA MARIANA ALENCAR BRAGA" userId="S::carla.braga@cs.udf.edu.br::65d2d338-3f27-4d30-9f55-7fc42000c2d3" providerId="AD" clId="Web-{18B6EED1-8876-D82E-2802-DF3FB513D44C}" dt="2024-03-19T11:59:44.451" v="1"/>
          <ac:spMkLst>
            <pc:docMk/>
            <pc:sldMk cId="4084789884" sldId="259"/>
            <ac:spMk id="3" creationId="{FD176DBA-98F7-BEDB-1720-919B22789BC9}"/>
          </ac:spMkLst>
        </pc:spChg>
        <pc:spChg chg="add mod">
          <ac:chgData name="CARLA MARIANA ALENCAR BRAGA" userId="S::carla.braga@cs.udf.edu.br::65d2d338-3f27-4d30-9f55-7fc42000c2d3" providerId="AD" clId="Web-{18B6EED1-8876-D82E-2802-DF3FB513D44C}" dt="2024-03-19T12:06:32.309" v="44" actId="1076"/>
          <ac:spMkLst>
            <pc:docMk/>
            <pc:sldMk cId="4084789884" sldId="259"/>
            <ac:spMk id="5" creationId="{A274B196-B9AB-556E-2227-9AE04E78FB50}"/>
          </ac:spMkLst>
        </pc:spChg>
        <pc:spChg chg="mod">
          <ac:chgData name="CARLA MARIANA ALENCAR BRAGA" userId="S::carla.braga@cs.udf.edu.br::65d2d338-3f27-4d30-9f55-7fc42000c2d3" providerId="AD" clId="Web-{18B6EED1-8876-D82E-2802-DF3FB513D44C}" dt="2024-03-19T12:24:08.987" v="106" actId="20577"/>
          <ac:spMkLst>
            <pc:docMk/>
            <pc:sldMk cId="4084789884" sldId="259"/>
            <ac:spMk id="11" creationId="{6F16B9D8-DDB3-BB3E-6169-C4751B50A6F6}"/>
          </ac:spMkLst>
        </pc:spChg>
        <pc:picChg chg="add del mod modCrop">
          <ac:chgData name="CARLA MARIANA ALENCAR BRAGA" userId="S::carla.braga@cs.udf.edu.br::65d2d338-3f27-4d30-9f55-7fc42000c2d3" providerId="AD" clId="Web-{18B6EED1-8876-D82E-2802-DF3FB513D44C}" dt="2024-03-19T12:14:37.936" v="51"/>
          <ac:picMkLst>
            <pc:docMk/>
            <pc:sldMk cId="4084789884" sldId="259"/>
            <ac:picMk id="4" creationId="{A531FDFA-8FDC-4730-389C-CC83FB70AACE}"/>
          </ac:picMkLst>
        </pc:picChg>
        <pc:picChg chg="add del mod">
          <ac:chgData name="CARLA MARIANA ALENCAR BRAGA" userId="S::carla.braga@cs.udf.edu.br::65d2d338-3f27-4d30-9f55-7fc42000c2d3" providerId="AD" clId="Web-{18B6EED1-8876-D82E-2802-DF3FB513D44C}" dt="2024-03-19T12:18:19.647" v="92"/>
          <ac:picMkLst>
            <pc:docMk/>
            <pc:sldMk cId="4084789884" sldId="259"/>
            <ac:picMk id="6" creationId="{BC87C1EA-CAB0-200F-2DCD-A168FB1AD3DF}"/>
          </ac:picMkLst>
        </pc:picChg>
        <pc:picChg chg="add del mod modCrop">
          <ac:chgData name="CARLA MARIANA ALENCAR BRAGA" userId="S::carla.braga@cs.udf.edu.br::65d2d338-3f27-4d30-9f55-7fc42000c2d3" providerId="AD" clId="Web-{18B6EED1-8876-D82E-2802-DF3FB513D44C}" dt="2024-03-19T12:18:18.975" v="91"/>
          <ac:picMkLst>
            <pc:docMk/>
            <pc:sldMk cId="4084789884" sldId="259"/>
            <ac:picMk id="7" creationId="{5888308F-7498-FE50-987E-0D0BF3DD522D}"/>
          </ac:picMkLst>
        </pc:picChg>
        <pc:picChg chg="add mod modCrop">
          <ac:chgData name="CARLA MARIANA ALENCAR BRAGA" userId="S::carla.braga@cs.udf.edu.br::65d2d338-3f27-4d30-9f55-7fc42000c2d3" providerId="AD" clId="Web-{18B6EED1-8876-D82E-2802-DF3FB513D44C}" dt="2024-03-19T12:30:04.500" v="115" actId="1076"/>
          <ac:picMkLst>
            <pc:docMk/>
            <pc:sldMk cId="4084789884" sldId="259"/>
            <ac:picMk id="8" creationId="{4387338B-35EC-BBA8-726E-AD594870E39D}"/>
          </ac:picMkLst>
        </pc:picChg>
        <pc:picChg chg="add mod">
          <ac:chgData name="CARLA MARIANA ALENCAR BRAGA" userId="S::carla.braga@cs.udf.edu.br::65d2d338-3f27-4d30-9f55-7fc42000c2d3" providerId="AD" clId="Web-{18B6EED1-8876-D82E-2802-DF3FB513D44C}" dt="2024-03-19T12:31:09.221" v="120" actId="14100"/>
          <ac:picMkLst>
            <pc:docMk/>
            <pc:sldMk cId="4084789884" sldId="259"/>
            <ac:picMk id="9" creationId="{615D04D6-5E2D-84CE-AE72-1D53A7A1DD75}"/>
          </ac:picMkLst>
        </pc:picChg>
      </pc:sldChg>
      <pc:sldChg chg="addSp modSp">
        <pc:chgData name="CARLA MARIANA ALENCAR BRAGA" userId="S::carla.braga@cs.udf.edu.br::65d2d338-3f27-4d30-9f55-7fc42000c2d3" providerId="AD" clId="Web-{18B6EED1-8876-D82E-2802-DF3FB513D44C}" dt="2024-03-19T13:07:20.422" v="255" actId="1076"/>
        <pc:sldMkLst>
          <pc:docMk/>
          <pc:sldMk cId="844605474" sldId="262"/>
        </pc:sldMkLst>
        <pc:spChg chg="mod">
          <ac:chgData name="CARLA MARIANA ALENCAR BRAGA" userId="S::carla.braga@cs.udf.edu.br::65d2d338-3f27-4d30-9f55-7fc42000c2d3" providerId="AD" clId="Web-{18B6EED1-8876-D82E-2802-DF3FB513D44C}" dt="2024-03-19T13:07:16.516" v="254" actId="1076"/>
          <ac:spMkLst>
            <pc:docMk/>
            <pc:sldMk cId="844605474" sldId="262"/>
            <ac:spMk id="2" creationId="{7ADC9467-D86A-4D44-9E01-5796E5BDA396}"/>
          </ac:spMkLst>
        </pc:spChg>
        <pc:spChg chg="add mod">
          <ac:chgData name="CARLA MARIANA ALENCAR BRAGA" userId="S::carla.braga@cs.udf.edu.br::65d2d338-3f27-4d30-9f55-7fc42000c2d3" providerId="AD" clId="Web-{18B6EED1-8876-D82E-2802-DF3FB513D44C}" dt="2024-03-19T13:07:20.422" v="255" actId="1076"/>
          <ac:spMkLst>
            <pc:docMk/>
            <pc:sldMk cId="844605474" sldId="262"/>
            <ac:spMk id="3" creationId="{5C6EB7B5-9283-F3BA-44B0-37773AABB67B}"/>
          </ac:spMkLst>
        </pc:spChg>
      </pc:sldChg>
      <pc:sldChg chg="delSp">
        <pc:chgData name="CARLA MARIANA ALENCAR BRAGA" userId="S::carla.braga@cs.udf.edu.br::65d2d338-3f27-4d30-9f55-7fc42000c2d3" providerId="AD" clId="Web-{18B6EED1-8876-D82E-2802-DF3FB513D44C}" dt="2024-03-19T12:33:42.133" v="133"/>
        <pc:sldMkLst>
          <pc:docMk/>
          <pc:sldMk cId="1823016695" sldId="266"/>
        </pc:sldMkLst>
        <pc:spChg chg="del">
          <ac:chgData name="CARLA MARIANA ALENCAR BRAGA" userId="S::carla.braga@cs.udf.edu.br::65d2d338-3f27-4d30-9f55-7fc42000c2d3" providerId="AD" clId="Web-{18B6EED1-8876-D82E-2802-DF3FB513D44C}" dt="2024-03-19T12:33:42.133" v="133"/>
          <ac:spMkLst>
            <pc:docMk/>
            <pc:sldMk cId="1823016695" sldId="266"/>
            <ac:spMk id="5" creationId="{B3A6CF2A-B5DD-D96D-57A1-BFE4B62FAB65}"/>
          </ac:spMkLst>
        </pc:spChg>
      </pc:sldChg>
      <pc:sldChg chg="addSp delSp modSp add replId">
        <pc:chgData name="CARLA MARIANA ALENCAR BRAGA" userId="S::carla.braga@cs.udf.edu.br::65d2d338-3f27-4d30-9f55-7fc42000c2d3" providerId="AD" clId="Web-{18B6EED1-8876-D82E-2802-DF3FB513D44C}" dt="2024-03-19T12:33:10.084" v="132" actId="14100"/>
        <pc:sldMkLst>
          <pc:docMk/>
          <pc:sldMk cId="3046039985" sldId="267"/>
        </pc:sldMkLst>
        <pc:spChg chg="mod">
          <ac:chgData name="CARLA MARIANA ALENCAR BRAGA" userId="S::carla.braga@cs.udf.edu.br::65d2d338-3f27-4d30-9f55-7fc42000c2d3" providerId="AD" clId="Web-{18B6EED1-8876-D82E-2802-DF3FB513D44C}" dt="2024-03-19T12:17:31.317" v="78" actId="1076"/>
          <ac:spMkLst>
            <pc:docMk/>
            <pc:sldMk cId="3046039985" sldId="267"/>
            <ac:spMk id="5" creationId="{A274B196-B9AB-556E-2227-9AE04E78FB50}"/>
          </ac:spMkLst>
        </pc:spChg>
        <pc:spChg chg="add del mod">
          <ac:chgData name="CARLA MARIANA ALENCAR BRAGA" userId="S::carla.braga@cs.udf.edu.br::65d2d338-3f27-4d30-9f55-7fc42000c2d3" providerId="AD" clId="Web-{18B6EED1-8876-D82E-2802-DF3FB513D44C}" dt="2024-03-19T12:17:27.364" v="77"/>
          <ac:spMkLst>
            <pc:docMk/>
            <pc:sldMk cId="3046039985" sldId="267"/>
            <ac:spMk id="8" creationId="{97E36485-18F3-2592-33CC-9BC45EC3C3B3}"/>
          </ac:spMkLst>
        </pc:spChg>
        <pc:spChg chg="del mod">
          <ac:chgData name="CARLA MARIANA ALENCAR BRAGA" userId="S::carla.braga@cs.udf.edu.br::65d2d338-3f27-4d30-9f55-7fc42000c2d3" providerId="AD" clId="Web-{18B6EED1-8876-D82E-2802-DF3FB513D44C}" dt="2024-03-19T12:17:23.707" v="76"/>
          <ac:spMkLst>
            <pc:docMk/>
            <pc:sldMk cId="3046039985" sldId="267"/>
            <ac:spMk id="11" creationId="{6F16B9D8-DDB3-BB3E-6169-C4751B50A6F6}"/>
          </ac:spMkLst>
        </pc:spChg>
        <pc:picChg chg="mod">
          <ac:chgData name="CARLA MARIANA ALENCAR BRAGA" userId="S::carla.braga@cs.udf.edu.br::65d2d338-3f27-4d30-9f55-7fc42000c2d3" providerId="AD" clId="Web-{18B6EED1-8876-D82E-2802-DF3FB513D44C}" dt="2024-03-19T12:18:12.756" v="90" actId="14100"/>
          <ac:picMkLst>
            <pc:docMk/>
            <pc:sldMk cId="3046039985" sldId="267"/>
            <ac:picMk id="6" creationId="{BC87C1EA-CAB0-200F-2DCD-A168FB1AD3DF}"/>
          </ac:picMkLst>
        </pc:picChg>
        <pc:picChg chg="mod ord modCrop">
          <ac:chgData name="CARLA MARIANA ALENCAR BRAGA" userId="S::carla.braga@cs.udf.edu.br::65d2d338-3f27-4d30-9f55-7fc42000c2d3" providerId="AD" clId="Web-{18B6EED1-8876-D82E-2802-DF3FB513D44C}" dt="2024-03-19T12:18:06.615" v="86"/>
          <ac:picMkLst>
            <pc:docMk/>
            <pc:sldMk cId="3046039985" sldId="267"/>
            <ac:picMk id="7" creationId="{5888308F-7498-FE50-987E-0D0BF3DD522D}"/>
          </ac:picMkLst>
        </pc:picChg>
        <pc:picChg chg="add mod">
          <ac:chgData name="CARLA MARIANA ALENCAR BRAGA" userId="S::carla.braga@cs.udf.edu.br::65d2d338-3f27-4d30-9f55-7fc42000c2d3" providerId="AD" clId="Web-{18B6EED1-8876-D82E-2802-DF3FB513D44C}" dt="2024-03-19T12:31:31.847" v="124" actId="1076"/>
          <ac:picMkLst>
            <pc:docMk/>
            <pc:sldMk cId="3046039985" sldId="267"/>
            <ac:picMk id="9" creationId="{3BD5830F-CA74-4000-A60B-6885D0E5C130}"/>
          </ac:picMkLst>
        </pc:picChg>
        <pc:picChg chg="add mod">
          <ac:chgData name="CARLA MARIANA ALENCAR BRAGA" userId="S::carla.braga@cs.udf.edu.br::65d2d338-3f27-4d30-9f55-7fc42000c2d3" providerId="AD" clId="Web-{18B6EED1-8876-D82E-2802-DF3FB513D44C}" dt="2024-03-19T12:33:10.084" v="132" actId="14100"/>
          <ac:picMkLst>
            <pc:docMk/>
            <pc:sldMk cId="3046039985" sldId="267"/>
            <ac:picMk id="10" creationId="{B7FB09DA-FC85-0E95-AAD4-989833D61D6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6.xml"/><Relationship Id="rId1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slide" Target="../slides/slide9.xm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>
              <a:latin typeface="Tw Cen MT" panose="020B0602020104020603"/>
            </a:rPr>
            <a:t>MÁQUINA DE ESTADOS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>
              <a:latin typeface="Tw Cen MT" panose="020B0602020104020603"/>
            </a:rPr>
            <a:t>COMPUTABILIDADE EM CONTEXTO</a:t>
          </a:r>
          <a:endParaRPr lang="pt-BR" noProof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pt-BR" noProof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pt-BR" noProof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latin typeface="Tw Cen MT" panose="020B0602020104020603"/>
            </a:rPr>
            <a:t>APRESENTAÇÃO DA APLICAÇÃO</a:t>
          </a:r>
          <a:endParaRPr lang="pt-BR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3"/>
      <dgm:spPr>
        <a:effectLst/>
        <a:scene3d>
          <a:camera prst="orthographicFront"/>
          <a:lightRig rig="threePt" dir="t"/>
        </a:scene3d>
        <a:sp3d>
          <a:bevelT prst="convex"/>
        </a:sp3d>
      </dgm:spPr>
    </dgm:pt>
    <dgm:pt modelId="{BB7E5F84-64F2-4718-BACC-301BBCDC9D3A}" type="pres">
      <dgm:prSet presAssocID="{AAC263CB-8256-4B03-92FE-1622698FB3E9}" presName="iconRect" presStyleLbl="node1" presStyleIdx="0" presStyleCnt="3" custScaleX="130877" custScaleY="1241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3"/>
      <dgm:spPr>
        <a:effectLst/>
        <a:scene3d>
          <a:camera prst="orthographicFront"/>
          <a:lightRig rig="threePt" dir="t"/>
        </a:scene3d>
        <a:sp3d>
          <a:bevelT prst="convex"/>
        </a:sp3d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B8D9FA1-74BB-4EA5-B65F-49B870DCE4EB}" type="pres">
      <dgm:prSet presAssocID="{4E8D2E69-0173-4BD3-B96A-7A9C5DD12B47}" presName="iconRect" presStyleLbl="node1" presStyleIdx="1" presStyleCnt="3" custScaleX="149136" custScaleY="149447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3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3"/>
      <dgm:spPr>
        <a:effectLst/>
        <a:scene3d>
          <a:camera prst="orthographicFront"/>
          <a:lightRig rig="threePt" dir="t"/>
        </a:scene3d>
        <a:sp3d>
          <a:bevelT prst="convex"/>
        </a:sp3d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3CD2D8A7-CAF8-4A2F-A324-BDF8CFA66908}" type="pres">
      <dgm:prSet presAssocID="{93A6A030-ABAB-4EFA-B539-0FDB3E07C1EF}" presName="iconRect" presStyleLbl="node1" presStyleIdx="2" presStyleCnt="3"/>
      <dgm:spPr>
        <a:blipFill>
          <a:blip xmlns:r="http://schemas.openxmlformats.org/officeDocument/2006/relationships" r:embed="rId5"/>
          <a:srcRect/>
          <a:stretch>
            <a:fillRect t="-12000" b="-12000"/>
          </a:stretch>
        </a:blipFill>
      </dgm:spPr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>
    <a:ln>
      <a:noFill/>
    </a:ln>
    <a:effectLst/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432"/>
          <a:ext cx="3084892" cy="10116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0127" y="160982"/>
          <a:ext cx="728224" cy="6905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1168480" y="432"/>
          <a:ext cx="1916411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>
              <a:latin typeface="Tw Cen MT" panose="020B0602020104020603"/>
            </a:rPr>
            <a:t>MÁQUINA DE ESTADOS</a:t>
          </a:r>
        </a:p>
      </dsp:txBody>
      <dsp:txXfrm>
        <a:off x="1168480" y="432"/>
        <a:ext cx="1916411" cy="1011671"/>
      </dsp:txXfrm>
    </dsp:sp>
    <dsp:sp modelId="{B9A40EDB-694E-464C-8356-AEE8787842F2}">
      <dsp:nvSpPr>
        <dsp:cNvPr id="0" name=""/>
        <dsp:cNvSpPr/>
      </dsp:nvSpPr>
      <dsp:spPr>
        <a:xfrm>
          <a:off x="0" y="1265021"/>
          <a:ext cx="3084892" cy="1011671"/>
        </a:xfrm>
        <a:prstGeom prst="roundRect">
          <a:avLst>
            <a:gd name="adj" fmla="val 10000"/>
          </a:avLst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69329" y="1355081"/>
          <a:ext cx="829821" cy="83155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1168480" y="1265021"/>
          <a:ext cx="1916411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>
              <a:latin typeface="Tw Cen MT" panose="020B0602020104020603"/>
            </a:rPr>
            <a:t>COMPUTABILIDADE EM CONTEXTO</a:t>
          </a:r>
          <a:endParaRPr lang="pt-BR" sz="1600" kern="1200" noProof="0"/>
        </a:p>
      </dsp:txBody>
      <dsp:txXfrm>
        <a:off x="1168480" y="1265021"/>
        <a:ext cx="1916411" cy="1011671"/>
      </dsp:txXfrm>
    </dsp:sp>
    <dsp:sp modelId="{9DD6C5DE-B838-492F-B4A8-49E4DE8C5CF5}">
      <dsp:nvSpPr>
        <dsp:cNvPr id="0" name=""/>
        <dsp:cNvSpPr/>
      </dsp:nvSpPr>
      <dsp:spPr>
        <a:xfrm>
          <a:off x="0" y="2529610"/>
          <a:ext cx="3084892" cy="1011671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306030" y="2757236"/>
          <a:ext cx="556419" cy="55641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12000" b="-1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1168480" y="2529610"/>
          <a:ext cx="1916411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latin typeface="Tw Cen MT" panose="020B0602020104020603"/>
            </a:rPr>
            <a:t>APRESENTAÇÃO DA APLICAÇÃO</a:t>
          </a:r>
          <a:endParaRPr lang="pt-BR" sz="1600" kern="1200" noProof="0" dirty="0"/>
        </a:p>
      </dsp:txBody>
      <dsp:txXfrm>
        <a:off x="1168480" y="2529610"/>
        <a:ext cx="1916411" cy="1011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C4E566-DF6D-4434-93E9-5533CA56705F}" type="datetime1">
              <a:rPr lang="pt-BR" smtClean="0"/>
              <a:t>25/03/2024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0CD38-7F5C-4227-BBA4-D598333EE84D}" type="datetime1">
              <a:rPr lang="pt-BR" smtClean="0"/>
              <a:pPr/>
              <a:t>25/03/2024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60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993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00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66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77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140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C0F2418-18A5-4620-9C98-AABCFA65A613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96B0CC-A7A8-4770-8010-8421B78D923A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20234B-30B7-40AE-B829-0CDFB20A8A6F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C4F889-DC04-41D4-9624-F44F4E8775A8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3D7379-AFF5-45F0-9A4F-D3BCFA8D885F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230BA-F9E0-4E57-B34D-A39072C367EA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C8274D-3C8B-49F7-AA5B-2A74945DB72B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1FFE33-98EC-45DF-9B28-9A91B3BD7AF6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024654-788D-4B81-AD3A-2D33A5E99CC4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48DB-FFB4-4AA5-93D3-E473718F0CBC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E49CA-2A21-452C-A29D-3D33E5046395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62F635-993B-46BA-821B-592A025CD20C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89913-8AB1-47F9-A4D6-4A59B3162795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3A875-AAC4-45A8-ABAC-BEE21140AF6C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449D-BEBC-4417-865A-DF4A51559CA5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0345C6-580F-410D-A6D2-723D4EE32CD6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FB54B-4600-45E4-8262-FE9801EB5BFE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04964C2-D243-417B-AB21-8B2FFD718236}" type="datetime1">
              <a:rPr lang="pt-BR" noProof="0" smtClean="0"/>
              <a:t>25/03/2024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logicaefacil.blogspot.com/2014/04/exibindo-caracteres-especiais-no-printf.html" TargetMode="External"/><Relationship Id="rId4" Type="http://schemas.openxmlformats.org/officeDocument/2006/relationships/hyperlink" Target="https://web.fe.up.pt/~ee96100/projecto/Tabela%20ascii.ht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4" Type="http://schemas.openxmlformats.org/officeDocument/2006/relationships/slide" Target="slide2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audio" Target="../media/audio1.wav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audio" Target="../media/audio1.wav"/><Relationship Id="rId10" Type="http://schemas.openxmlformats.org/officeDocument/2006/relationships/image" Target="../media/image21.png"/><Relationship Id="rId4" Type="http://schemas.openxmlformats.org/officeDocument/2006/relationships/slide" Target="slide2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audio" Target="../media/audio1.wav"/><Relationship Id="rId5" Type="http://schemas.openxmlformats.org/officeDocument/2006/relationships/slide" Target="slide9.xml"/><Relationship Id="rId4" Type="http://schemas.openxmlformats.org/officeDocument/2006/relationships/hyperlink" Target="https://app-converter.netlify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6="http://schemas.microsoft.com/office/drawing/2014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153111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pt-BR"/>
              <a:t>Máquina de estados &amp;&amp; converter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2827" y="3701430"/>
            <a:ext cx="6857999" cy="4671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pt-BR" dirty="0"/>
              <a:t>Usabilidade de autômatos inserido no app converter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744" y="1636335"/>
            <a:ext cx="9912355" cy="603695"/>
          </a:xfrm>
        </p:spPr>
        <p:txBody>
          <a:bodyPr rtlCol="0" anchor="ctr"/>
          <a:lstStyle/>
          <a:p>
            <a:pPr algn="ctr" rtl="0"/>
            <a:r>
              <a:rPr lang="pt-BR"/>
              <a:t>Referências bibliográficas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39823" y="793566"/>
            <a:ext cx="9912354" cy="598354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C6EB7B5-9283-F3BA-44B0-37773AABB67B}"/>
              </a:ext>
            </a:extLst>
          </p:cNvPr>
          <p:cNvSpPr txBox="1"/>
          <p:nvPr/>
        </p:nvSpPr>
        <p:spPr>
          <a:xfrm>
            <a:off x="2085874" y="2466681"/>
            <a:ext cx="803302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dirty="0">
              <a:ea typeface="+mn-lt"/>
              <a:cs typeface="+mn-lt"/>
            </a:endParaRPr>
          </a:p>
          <a:p>
            <a:r>
              <a:rPr lang="pt-BR" dirty="0">
                <a:ea typeface="+mn-lt"/>
                <a:cs typeface="+mn-lt"/>
              </a:rPr>
              <a:t>TABELA ASCII. Universidade de Porto, 2018. Disponível em &lt;</a:t>
            </a:r>
            <a:r>
              <a:rPr lang="pt-BR" dirty="0">
                <a:ea typeface="+mn-lt"/>
                <a:cs typeface="+mn-lt"/>
                <a:hlinkClick r:id="rId4"/>
              </a:rPr>
              <a:t>https://web.fe.up.pt/~ee96100/projecto/Tabela%20ascii.htm</a:t>
            </a:r>
            <a:r>
              <a:rPr lang="pt-BR" dirty="0">
                <a:ea typeface="+mn-lt"/>
                <a:cs typeface="+mn-lt"/>
              </a:rPr>
              <a:t>&gt;. Acesso em: 19 de mar. de 2024.</a:t>
            </a:r>
            <a:endParaRPr lang="pt-BR" dirty="0"/>
          </a:p>
          <a:p>
            <a:endParaRPr lang="pt-BR" dirty="0"/>
          </a:p>
          <a:p>
            <a:endParaRPr lang="pt-BR" dirty="0">
              <a:ea typeface="+mn-lt"/>
              <a:cs typeface="+mn-lt"/>
            </a:endParaRPr>
          </a:p>
          <a:p>
            <a:r>
              <a:rPr lang="pt-BR">
                <a:latin typeface="TW Cen MT"/>
              </a:rPr>
              <a:t>EXIBINDO caracteres especiais no </a:t>
            </a:r>
            <a:r>
              <a:rPr lang="pt-BR" err="1">
                <a:latin typeface="TW Cen MT"/>
              </a:rPr>
              <a:t>printf</a:t>
            </a:r>
            <a:r>
              <a:rPr lang="pt-BR">
                <a:latin typeface="TW Cen MT"/>
              </a:rPr>
              <a:t>. É Lógica, é fácil, 2014. Disponível em &lt;</a:t>
            </a:r>
            <a:r>
              <a:rPr lang="pt-BR" dirty="0">
                <a:ea typeface="+mn-lt"/>
                <a:cs typeface="+mn-lt"/>
                <a:hlinkClick r:id="rId5"/>
              </a:rPr>
              <a:t>https://elogicaefacil.blogspot.com/2014/04/exibindo-caracteres-especiais-no-printf.html</a:t>
            </a:r>
            <a:r>
              <a:rPr lang="pt-BR">
                <a:latin typeface="TW Cen MT"/>
                <a:ea typeface="+mn-lt"/>
                <a:cs typeface="+mn-lt"/>
              </a:rPr>
              <a:t>&gt;.</a:t>
            </a:r>
            <a:r>
              <a:rPr lang="pt-BR">
                <a:latin typeface="TW Cen MT"/>
              </a:rPr>
              <a:t> Acesso em: 19 de mar. de 2024.</a:t>
            </a:r>
            <a:endParaRPr lang="pt-BR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460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tâ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282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6="http://schemas.microsoft.com/office/drawing/2014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925" y="49286"/>
            <a:ext cx="5450226" cy="1478570"/>
          </a:xfrm>
        </p:spPr>
        <p:txBody>
          <a:bodyPr rtlCol="0">
            <a:normAutofit/>
          </a:bodyPr>
          <a:lstStyle/>
          <a:p>
            <a:r>
              <a:rPr lang="pt-BR" sz="2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 DA APRESENTAÇÃO</a:t>
            </a:r>
          </a:p>
        </p:txBody>
      </p: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6734758" cy="6857990"/>
          </a:xfrm>
          <a:prstGeom prst="rect">
            <a:avLst/>
          </a:prstGeom>
        </p:spPr>
      </p:pic>
      <p:grpSp>
        <p:nvGrpSpPr>
          <p:cNvPr id="341" name="Grupo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810834"/>
              </p:ext>
            </p:extLst>
          </p:nvPr>
        </p:nvGraphicFramePr>
        <p:xfrm>
          <a:off x="7921330" y="1796406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tâ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93" name="Imagem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 hidden="1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282567"/>
            <a:ext cx="3163743" cy="4002222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3300">
                <a:solidFill>
                  <a:srgbClr val="FFFFFF"/>
                </a:solidFill>
              </a:rPr>
              <a:t>Estudo de autômatos</a:t>
            </a:r>
          </a:p>
        </p:txBody>
      </p:sp>
      <p:sp useBgFill="1">
        <p:nvSpPr>
          <p:cNvPr id="124" name="Retângulo 6 com Canto Diagonal Arredondado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grpSp>
        <p:nvGrpSpPr>
          <p:cNvPr id="126" name="Grupo 125" hidden="1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730C5EB-1451-1280-82A9-875A34E57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26" y="1234811"/>
            <a:ext cx="6308225" cy="3997759"/>
          </a:xfrm>
          <a:prstGeom prst="rect">
            <a:avLst/>
          </a:prstGeom>
        </p:spPr>
      </p:pic>
      <p:sp>
        <p:nvSpPr>
          <p:cNvPr id="3" name="Retângulo 2">
            <a:hlinkClick r:id="rId5" action="ppaction://hlinksldjump">
              <a:snd r:embed="rId6" name="arrow.wav"/>
            </a:hlinkClick>
            <a:extLst>
              <a:ext uri="{FF2B5EF4-FFF2-40B4-BE49-F238E27FC236}">
                <a16:creationId xmlns:a16="http://schemas.microsoft.com/office/drawing/2014/main" id="{34FEACB5-F5D6-C0BE-A37F-E302FA535AEA}"/>
              </a:ext>
            </a:extLst>
          </p:cNvPr>
          <p:cNvSpPr/>
          <p:nvPr/>
        </p:nvSpPr>
        <p:spPr>
          <a:xfrm>
            <a:off x="11261771" y="207962"/>
            <a:ext cx="660715" cy="44767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45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28" y="374103"/>
            <a:ext cx="6239771" cy="702193"/>
          </a:xfrm>
        </p:spPr>
        <p:txBody>
          <a:bodyPr rtlCol="0">
            <a:normAutofit fontScale="90000"/>
          </a:bodyPr>
          <a:lstStyle/>
          <a:p>
            <a:r>
              <a:rPr lang="pt-BR"/>
              <a:t>EXEMPLO TRIVIAL DE AUTÔMATO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BBEC3A1-2BD2-9C8B-ED45-7117A2A21525}"/>
              </a:ext>
            </a:extLst>
          </p:cNvPr>
          <p:cNvSpPr txBox="1"/>
          <p:nvPr/>
        </p:nvSpPr>
        <p:spPr>
          <a:xfrm>
            <a:off x="622289" y="1288649"/>
            <a:ext cx="340455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Autômatos = Máquinas de Estados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796BA26-55D0-98D6-E793-A7EAC94D8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578" y="1014593"/>
            <a:ext cx="3282172" cy="111945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A1956D8-C414-345E-DDA0-4E2E5F0FA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70" y="2599696"/>
            <a:ext cx="4197290" cy="3256651"/>
          </a:xfrm>
          <a:prstGeom prst="rect">
            <a:avLst/>
          </a:prstGeom>
        </p:spPr>
      </p:pic>
      <p:pic>
        <p:nvPicPr>
          <p:cNvPr id="20" name="Imagem 19" descr="Diagrama&#10;&#10;Descrição gerada automaticamente">
            <a:extLst>
              <a:ext uri="{FF2B5EF4-FFF2-40B4-BE49-F238E27FC236}">
                <a16:creationId xmlns:a16="http://schemas.microsoft.com/office/drawing/2014/main" id="{E2581D29-66C8-262A-2F9F-0042C0869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236" y="2603291"/>
            <a:ext cx="5082396" cy="324766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89BEA77-547B-A7F9-2996-99FF50B27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8377" y="578689"/>
            <a:ext cx="1923511" cy="1531189"/>
          </a:xfrm>
          <a:prstGeom prst="rect">
            <a:avLst/>
          </a:prstGeom>
        </p:spPr>
      </p:pic>
      <p:sp>
        <p:nvSpPr>
          <p:cNvPr id="3" name="Retângulo 2">
            <a:hlinkClick r:id="rId8" action="ppaction://hlinksldjump">
              <a:snd r:embed="rId9" name="arrow.wav"/>
            </a:hlinkClick>
            <a:extLst>
              <a:ext uri="{FF2B5EF4-FFF2-40B4-BE49-F238E27FC236}">
                <a16:creationId xmlns:a16="http://schemas.microsoft.com/office/drawing/2014/main" id="{0E68A485-BD37-C2F1-FAA3-04CF18D17645}"/>
              </a:ext>
            </a:extLst>
          </p:cNvPr>
          <p:cNvSpPr/>
          <p:nvPr/>
        </p:nvSpPr>
        <p:spPr>
          <a:xfrm>
            <a:off x="11291888" y="266277"/>
            <a:ext cx="660715" cy="447676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CD59C9-2B79-E846-1238-C67E174DEDD6}"/>
              </a:ext>
            </a:extLst>
          </p:cNvPr>
          <p:cNvSpPr txBox="1"/>
          <p:nvPr/>
        </p:nvSpPr>
        <p:spPr>
          <a:xfrm>
            <a:off x="7208276" y="2237624"/>
            <a:ext cx="30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Autômato</a:t>
            </a:r>
            <a:r>
              <a:rPr lang="en-US" u="sng" dirty="0"/>
              <a:t> Finito </a:t>
            </a:r>
            <a:r>
              <a:rPr lang="en-US" u="sng" dirty="0" err="1"/>
              <a:t>Determinístico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9722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41" y="556982"/>
            <a:ext cx="4057900" cy="702193"/>
          </a:xfrm>
        </p:spPr>
        <p:txBody>
          <a:bodyPr rtlCol="0">
            <a:normAutofit/>
          </a:bodyPr>
          <a:lstStyle/>
          <a:p>
            <a:r>
              <a:rPr lang="pt-BR" dirty="0"/>
              <a:t>AF DETERMINISTÍCO</a:t>
            </a:r>
          </a:p>
        </p:txBody>
      </p:sp>
      <p:sp>
        <p:nvSpPr>
          <p:cNvPr id="3" name="Retângulo 2">
            <a:hlinkClick r:id="rId4" action="ppaction://hlinksldjump">
              <a:snd r:embed="rId5" name="arrow.wav"/>
            </a:hlinkClick>
            <a:extLst>
              <a:ext uri="{FF2B5EF4-FFF2-40B4-BE49-F238E27FC236}">
                <a16:creationId xmlns:a16="http://schemas.microsoft.com/office/drawing/2014/main" id="{0E68A485-BD37-C2F1-FAA3-04CF18D17645}"/>
              </a:ext>
            </a:extLst>
          </p:cNvPr>
          <p:cNvSpPr/>
          <p:nvPr/>
        </p:nvSpPr>
        <p:spPr>
          <a:xfrm>
            <a:off x="11291888" y="266277"/>
            <a:ext cx="660715" cy="44767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DF5096-8C69-3993-843A-0174A54AE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32" y="2515292"/>
            <a:ext cx="4314609" cy="2065852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897FE16-5DBD-D5EA-D987-F8EF633E90EE}"/>
              </a:ext>
            </a:extLst>
          </p:cNvPr>
          <p:cNvCxnSpPr>
            <a:cxnSpLocks/>
          </p:cNvCxnSpPr>
          <p:nvPr/>
        </p:nvCxnSpPr>
        <p:spPr>
          <a:xfrm>
            <a:off x="5931408" y="556982"/>
            <a:ext cx="0" cy="5542066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A9573287-8383-CE09-A510-3BBDCFFFA885}"/>
              </a:ext>
            </a:extLst>
          </p:cNvPr>
          <p:cNvSpPr txBox="1">
            <a:spLocks/>
          </p:cNvSpPr>
          <p:nvPr/>
        </p:nvSpPr>
        <p:spPr>
          <a:xfrm>
            <a:off x="6500372" y="556983"/>
            <a:ext cx="4711184" cy="702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AF NÃO DETERMINISTÍCO</a:t>
            </a:r>
          </a:p>
        </p:txBody>
      </p:sp>
      <p:pic>
        <p:nvPicPr>
          <p:cNvPr id="14" name="Imagem 13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ABFAFEF7-DBEE-25B0-F808-3B483ED5B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0372" y="1363148"/>
            <a:ext cx="4530336" cy="20658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5B4CA9-DD9E-495E-A63D-3A7C5FB6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77" y="3690366"/>
            <a:ext cx="4352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7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1552"/>
          </a:xfrm>
        </p:spPr>
        <p:txBody>
          <a:bodyPr rtlCol="0">
            <a:normAutofit/>
          </a:bodyPr>
          <a:lstStyle/>
          <a:p>
            <a:r>
              <a:rPr lang="pt-BR"/>
              <a:t>PROBLEMA EM CONTEXTO DE COMPUTABILIDADE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6F16B9D8-DDB3-BB3E-6169-C4751B50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30" y="1415952"/>
            <a:ext cx="10607259" cy="200464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O código </a:t>
            </a:r>
            <a:r>
              <a:rPr lang="pt-BR" b="1" u="sng" dirty="0"/>
              <a:t>ASCII</a:t>
            </a:r>
            <a:r>
              <a:rPr lang="pt-BR" dirty="0"/>
              <a:t> (que em português significa Código Padrão Americano para o Intercâmbio de Informação) é um padrão de conversão onde cada </a:t>
            </a:r>
            <a:r>
              <a:rPr lang="pt-BR" dirty="0" err="1"/>
              <a:t>caracter</a:t>
            </a:r>
            <a:r>
              <a:rPr lang="pt-BR" dirty="0"/>
              <a:t> é representado por uma sequência de 8 bits. Quando convertemos esse byte em decimal, temos um número que podemos usar em nosso código.</a:t>
            </a:r>
            <a:br>
              <a:rPr lang="pt-BR" dirty="0"/>
            </a:br>
            <a:r>
              <a:rPr lang="pt-BR" dirty="0"/>
              <a:t>Por exemplo, o código </a:t>
            </a:r>
            <a:r>
              <a:rPr lang="pt-BR" b="1" u="sng" dirty="0"/>
              <a:t>ASCII</a:t>
            </a:r>
            <a:r>
              <a:rPr lang="pt-BR" b="1" dirty="0"/>
              <a:t> [</a:t>
            </a:r>
            <a:r>
              <a:rPr lang="pt-BR" dirty="0"/>
              <a:t>130] equivale a letra "é", logo para exibir o "é" devemos criar uma variável char e atribuir a ela o seu equivalente decimal da </a:t>
            </a:r>
            <a:r>
              <a:rPr lang="pt-BR" b="1" u="sng" dirty="0"/>
              <a:t>tabela ASCII e exibi-la como char.</a:t>
            </a:r>
          </a:p>
        </p:txBody>
      </p:sp>
      <p:sp>
        <p:nvSpPr>
          <p:cNvPr id="3" name="Retângulo 2">
            <a:hlinkClick r:id="rId4" action="ppaction://hlinksldjump">
              <a:snd r:embed="rId5" name="arrow.wav"/>
            </a:hlinkClick>
            <a:extLst>
              <a:ext uri="{FF2B5EF4-FFF2-40B4-BE49-F238E27FC236}">
                <a16:creationId xmlns:a16="http://schemas.microsoft.com/office/drawing/2014/main" id="{FD176DBA-98F7-BEDB-1720-919B22789BC9}"/>
              </a:ext>
            </a:extLst>
          </p:cNvPr>
          <p:cNvSpPr/>
          <p:nvPr/>
        </p:nvSpPr>
        <p:spPr>
          <a:xfrm>
            <a:off x="11216653" y="185898"/>
            <a:ext cx="739374" cy="601552"/>
          </a:xfrm>
          <a:prstGeom prst="rect">
            <a:avLst/>
          </a:prstGeom>
          <a:blipFill>
            <a:blip r:embed="rId6"/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74B196-B9AB-556E-2227-9AE04E78FB50}"/>
              </a:ext>
            </a:extLst>
          </p:cNvPr>
          <p:cNvSpPr txBox="1"/>
          <p:nvPr/>
        </p:nvSpPr>
        <p:spPr>
          <a:xfrm>
            <a:off x="731895" y="342979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u="sng" dirty="0"/>
              <a:t>Exemplo:.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87338B-35EC-BBA8-726E-AD594870E3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48" b="42529"/>
          <a:stretch/>
        </p:blipFill>
        <p:spPr>
          <a:xfrm>
            <a:off x="2247003" y="4365970"/>
            <a:ext cx="7863654" cy="223276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5D04D6-5E2D-84CE-AE72-1D53A7A1D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1765" y="3921470"/>
            <a:ext cx="7832035" cy="4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1552"/>
          </a:xfrm>
        </p:spPr>
        <p:txBody>
          <a:bodyPr rtlCol="0">
            <a:normAutofit/>
          </a:bodyPr>
          <a:lstStyle/>
          <a:p>
            <a:r>
              <a:rPr lang="pt-BR"/>
              <a:t>PROBLEMA EM CONTEXTO DE COMPUTABILIDADE</a:t>
            </a:r>
          </a:p>
        </p:txBody>
      </p:sp>
      <p:sp>
        <p:nvSpPr>
          <p:cNvPr id="3" name="Retângulo 2">
            <a:hlinkClick r:id="rId4" action="ppaction://hlinksldjump">
              <a:snd r:embed="rId5" name="arrow.wav"/>
            </a:hlinkClick>
            <a:extLst>
              <a:ext uri="{FF2B5EF4-FFF2-40B4-BE49-F238E27FC236}">
                <a16:creationId xmlns:a16="http://schemas.microsoft.com/office/drawing/2014/main" id="{FD176DBA-98F7-BEDB-1720-919B22789BC9}"/>
              </a:ext>
            </a:extLst>
          </p:cNvPr>
          <p:cNvSpPr/>
          <p:nvPr/>
        </p:nvSpPr>
        <p:spPr>
          <a:xfrm>
            <a:off x="11216653" y="185898"/>
            <a:ext cx="739374" cy="601552"/>
          </a:xfrm>
          <a:prstGeom prst="rect">
            <a:avLst/>
          </a:prstGeom>
          <a:blipFill>
            <a:blip r:embed="rId6"/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74B196-B9AB-556E-2227-9AE04E78FB50}"/>
              </a:ext>
            </a:extLst>
          </p:cNvPr>
          <p:cNvSpPr txBox="1"/>
          <p:nvPr/>
        </p:nvSpPr>
        <p:spPr>
          <a:xfrm>
            <a:off x="1140504" y="143092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u="sng" dirty="0"/>
              <a:t>Exemplo:.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5888308F-7498-FE50-987E-0D0BF3DD52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7" t="8228" r="1697" b="4114"/>
          <a:stretch/>
        </p:blipFill>
        <p:spPr>
          <a:xfrm>
            <a:off x="397566" y="1845797"/>
            <a:ext cx="8170926" cy="3054116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C87C1EA-CAB0-200F-2DCD-A168FB1A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1306" y="4558928"/>
            <a:ext cx="5676348" cy="19587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BD5830F-CA74-4000-A60B-6885D0E5C1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9157" y="1491904"/>
            <a:ext cx="5071166" cy="2961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7FB09DA-FC85-0E95-AAD4-989833D61D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1322" y="1752185"/>
            <a:ext cx="5072459" cy="3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3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3" y="237518"/>
            <a:ext cx="9905998" cy="601552"/>
          </a:xfrm>
        </p:spPr>
        <p:txBody>
          <a:bodyPr rtlCol="0">
            <a:normAutofit/>
          </a:bodyPr>
          <a:lstStyle/>
          <a:p>
            <a:r>
              <a:rPr lang="pt-BR"/>
              <a:t>PROBLEMA EM CONTEXTO DE COMPUTABILIDADE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6F16B9D8-DDB3-BB3E-6169-C4751B50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912" y="954528"/>
            <a:ext cx="10763249" cy="143682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pt-BR"/>
              <a:t>Como o Converter, por fins explicativos, é um sistema semelhante ao compilador, conseguimos averiguar a aplicabilidade de </a:t>
            </a:r>
            <a:r>
              <a:rPr lang="pt-BR" u="sng"/>
              <a:t>Autômatos Finitos-Determinísticos</a:t>
            </a:r>
            <a:r>
              <a:rPr lang="pt-BR"/>
              <a:t> dentro do requisitos e implementações do sistema.</a:t>
            </a:r>
          </a:p>
          <a:p>
            <a:pPr marL="0" indent="0">
              <a:buNone/>
            </a:pPr>
            <a:r>
              <a:rPr lang="pt-BR"/>
              <a:t>Visto que uma das funcionalidades obrigatórias é atender somente a Tabela ASCII, portanto nosso Converter se designa como </a:t>
            </a:r>
            <a:r>
              <a:rPr lang="pt-BR" u="sng">
                <a:solidFill>
                  <a:schemeClr val="bg1"/>
                </a:solidFill>
              </a:rPr>
              <a:t>Determinístico</a:t>
            </a:r>
            <a:r>
              <a:rPr lang="pt-BR"/>
              <a:t>.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68A553C-F2AB-79C9-90A2-F80C4823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4780"/>
            <a:ext cx="12192000" cy="3533846"/>
          </a:xfrm>
          <a:prstGeom prst="rect">
            <a:avLst/>
          </a:prstGeom>
        </p:spPr>
      </p:pic>
      <p:sp>
        <p:nvSpPr>
          <p:cNvPr id="3" name="Retângulo 2">
            <a:hlinkClick r:id="rId5" action="ppaction://hlinksldjump">
              <a:snd r:embed="rId6" name="arrow.wav"/>
            </a:hlinkClick>
            <a:extLst>
              <a:ext uri="{FF2B5EF4-FFF2-40B4-BE49-F238E27FC236}">
                <a16:creationId xmlns:a16="http://schemas.microsoft.com/office/drawing/2014/main" id="{9BA9E06E-53B8-09B3-037F-FA834F53863C}"/>
              </a:ext>
            </a:extLst>
          </p:cNvPr>
          <p:cNvSpPr/>
          <p:nvPr/>
        </p:nvSpPr>
        <p:spPr>
          <a:xfrm>
            <a:off x="11242054" y="171151"/>
            <a:ext cx="690213" cy="667919"/>
          </a:xfrm>
          <a:prstGeom prst="rect">
            <a:avLst/>
          </a:prstGeom>
          <a:blipFill>
            <a:blip r:embed="rId7"/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36AED8-2BB5-78E7-09FD-01F7C844CB12}"/>
              </a:ext>
            </a:extLst>
          </p:cNvPr>
          <p:cNvSpPr txBox="1"/>
          <p:nvPr/>
        </p:nvSpPr>
        <p:spPr>
          <a:xfrm>
            <a:off x="5457830" y="268663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UNICODE</a:t>
            </a:r>
          </a:p>
        </p:txBody>
      </p:sp>
      <p:pic>
        <p:nvPicPr>
          <p:cNvPr id="9" name="Imagem 8" descr="Uma imagem contendo Forma&#10;&#10;Descrição gerada automaticamente">
            <a:extLst>
              <a:ext uri="{FF2B5EF4-FFF2-40B4-BE49-F238E27FC236}">
                <a16:creationId xmlns:a16="http://schemas.microsoft.com/office/drawing/2014/main" id="{9BA03003-8AAE-897A-4F03-621C20B6A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3968" y="2391356"/>
            <a:ext cx="1824063" cy="104699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C065A76-8458-8796-4991-263B53797C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988" y="2678382"/>
            <a:ext cx="3266923" cy="377584"/>
          </a:xfrm>
          <a:prstGeom prst="rect">
            <a:avLst/>
          </a:prstGeom>
        </p:spPr>
      </p:pic>
      <p:pic>
        <p:nvPicPr>
          <p:cNvPr id="14" name="Imagem 13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52BC50F-B516-EE3A-4D91-44CAB6ACF1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786" y="2628337"/>
            <a:ext cx="1659501" cy="4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4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13" y="927100"/>
            <a:ext cx="4029509" cy="4968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2200" kern="1200" cap="all" baseline="0">
                <a:solidFill>
                  <a:schemeClr val="accent5">
                    <a:lumMod val="40000"/>
                    <a:lumOff val="60000"/>
                  </a:schemeClr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Apresentação da aplicação</a:t>
            </a:r>
          </a:p>
        </p:txBody>
      </p:sp>
      <p:pic>
        <p:nvPicPr>
          <p:cNvPr id="6" name="Espaço Reservado para Imagem 5" descr="Texto&#10;&#10;Descrição gerada automaticamente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r="54003" b="-1"/>
          <a:stretch/>
        </p:blipFill>
        <p:spPr>
          <a:xfrm>
            <a:off x="7179638" y="345018"/>
            <a:ext cx="4248773" cy="6007099"/>
          </a:xfrm>
          <a:prstGeom prst="snip2Diag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85309638-9ECB-7BE9-1AA1-E483B0F772EC}"/>
              </a:ext>
            </a:extLst>
          </p:cNvPr>
          <p:cNvSpPr txBox="1"/>
          <p:nvPr/>
        </p:nvSpPr>
        <p:spPr>
          <a:xfrm>
            <a:off x="760410" y="2376486"/>
            <a:ext cx="5934511" cy="164729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 rtl="0">
              <a:defRPr lang="pt-b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pt-BR" sz="3200" b="1" kern="1200">
                <a:latin typeface="+mn-lt"/>
                <a:ea typeface="+mn-ea"/>
                <a:cs typeface="+mn-cs"/>
              </a:rPr>
              <a:t>Link para acesso:.</a:t>
            </a:r>
            <a:r>
              <a:rPr lang="pt-BR" sz="3200" kern="1200">
                <a:latin typeface="+mn-lt"/>
                <a:ea typeface="+mn-ea"/>
                <a:cs typeface="+mn-cs"/>
              </a:rPr>
              <a:t> </a:t>
            </a:r>
            <a:endParaRPr lang="pt-BR" sz="3200"/>
          </a:p>
          <a:p>
            <a:pPr defTabSz="914400">
              <a:lnSpc>
                <a:spcPct val="120000"/>
              </a:lnSpc>
              <a:spcBef>
                <a:spcPts val="1000"/>
              </a:spcBef>
            </a:pPr>
            <a:r>
              <a:rPr lang="pt-BR" sz="3200" kern="1200">
                <a:latin typeface="+mn-lt"/>
                <a:ea typeface="+mn-ea"/>
                <a:cs typeface="+mn-cs"/>
                <a:hlinkClick r:id="rId4"/>
              </a:rPr>
              <a:t>https://app-converter.netlify.app</a:t>
            </a:r>
            <a:endParaRPr lang="pt-BR" sz="3200"/>
          </a:p>
          <a:p>
            <a:pPr defTabSz="914400">
              <a:lnSpc>
                <a:spcPct val="120000"/>
              </a:lnSpc>
              <a:spcBef>
                <a:spcPts val="1000"/>
              </a:spcBef>
            </a:pPr>
            <a:endParaRPr lang="pt-BR" sz="1600"/>
          </a:p>
        </p:txBody>
      </p:sp>
      <p:sp>
        <p:nvSpPr>
          <p:cNvPr id="3" name="Retângulo 2">
            <a:hlinkClick r:id="rId5" action="ppaction://hlinksldjump">
              <a:snd r:embed="rId6" name="arrow.wav"/>
            </a:hlinkClick>
            <a:extLst>
              <a:ext uri="{FF2B5EF4-FFF2-40B4-BE49-F238E27FC236}">
                <a16:creationId xmlns:a16="http://schemas.microsoft.com/office/drawing/2014/main" id="{8C601F9A-4133-75D4-0869-FB899A5D5C6D}"/>
              </a:ext>
            </a:extLst>
          </p:cNvPr>
          <p:cNvSpPr/>
          <p:nvPr/>
        </p:nvSpPr>
        <p:spPr>
          <a:xfrm>
            <a:off x="3065996" y="4237704"/>
            <a:ext cx="935733" cy="1131158"/>
          </a:xfrm>
          <a:prstGeom prst="rect">
            <a:avLst/>
          </a:prstGeom>
          <a:blipFill>
            <a:blip r:embed="rId7"/>
            <a:srcRect/>
            <a:stretch>
              <a:fillRect t="-12000" b="-12000"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33_TF22898775_Win32" id="{4D6974A7-200F-4D7A-9E77-8B84AEB0BF36}" vid="{276CB21F-6DB6-4182-83EC-82E4F1BCA4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87B3FF1C224AF40896449DC0245AB52" ma:contentTypeVersion="14" ma:contentTypeDescription="Crie um novo documento." ma:contentTypeScope="" ma:versionID="9e8d714ffd66988bbd3ad4584d86731a">
  <xsd:schema xmlns:xsd="http://www.w3.org/2001/XMLSchema" xmlns:xs="http://www.w3.org/2001/XMLSchema" xmlns:p="http://schemas.microsoft.com/office/2006/metadata/properties" xmlns:ns3="279e0a3f-a679-465c-aac3-e5ceda2076a2" xmlns:ns4="aba4db0c-8387-4588-bba8-acf875297cf8" targetNamespace="http://schemas.microsoft.com/office/2006/metadata/properties" ma:root="true" ma:fieldsID="cdd738ec91308e7101a07a4ceb0677a3" ns3:_="" ns4:_="">
    <xsd:import namespace="279e0a3f-a679-465c-aac3-e5ceda2076a2"/>
    <xsd:import namespace="aba4db0c-8387-4588-bba8-acf875297cf8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e0a3f-a679-465c-aac3-e5ceda2076a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4db0c-8387-4588-bba8-acf875297cf8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79e0a3f-a679-465c-aac3-e5ceda2076a2" xsi:nil="true"/>
  </documentManagement>
</p:properties>
</file>

<file path=customXml/itemProps1.xml><?xml version="1.0" encoding="utf-8"?>
<ds:datastoreItem xmlns:ds="http://schemas.openxmlformats.org/officeDocument/2006/customXml" ds:itemID="{39217A8C-2045-41F0-8111-5A1BCC19182B}">
  <ds:schemaRefs>
    <ds:schemaRef ds:uri="279e0a3f-a679-465c-aac3-e5ceda2076a2"/>
    <ds:schemaRef ds:uri="aba4db0c-8387-4588-bba8-acf875297c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http://www.w3.org/XML/1998/namespace"/>
    <ds:schemaRef ds:uri="aba4db0c-8387-4588-bba8-acf875297cf8"/>
    <ds:schemaRef ds:uri="279e0a3f-a679-465c-aac3-e5ceda2076a2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TotalTime>0</TotalTime>
  <Words>319</Words>
  <Application>Microsoft Office PowerPoint</Application>
  <PresentationFormat>Widescreen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Tw Cen MT</vt:lpstr>
      <vt:lpstr>Tw Cen MT</vt:lpstr>
      <vt:lpstr>Circuito</vt:lpstr>
      <vt:lpstr>Máquina de estados &amp;&amp; converter</vt:lpstr>
      <vt:lpstr>Componentes DA APRESENTAÇÃO</vt:lpstr>
      <vt:lpstr>Estudo de autômatos</vt:lpstr>
      <vt:lpstr>EXEMPLO TRIVIAL DE AUTÔMATO</vt:lpstr>
      <vt:lpstr>AF DETERMINISTÍCO</vt:lpstr>
      <vt:lpstr>PROBLEMA EM CONTEXTO DE COMPUTABILIDADE</vt:lpstr>
      <vt:lpstr>PROBLEMA EM CONTEXTO DE COMPUTABILIDADE</vt:lpstr>
      <vt:lpstr>PROBLEMA EM CONTEXTO DE COMPUTABILIDADE</vt:lpstr>
      <vt:lpstr>Apresentação da aplicação</vt:lpstr>
      <vt:lpstr>Referências bibliográficas</vt:lpstr>
    </vt:vector>
  </TitlesOfParts>
  <Company>EBSERH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Máquina de estados &amp;&amp; converter</dc:title>
  <dc:creator>Carla Mariana</dc:creator>
  <cp:lastModifiedBy>CARLA MARIANA ALENCAR BRAGA</cp:lastModifiedBy>
  <cp:revision>133</cp:revision>
  <dcterms:created xsi:type="dcterms:W3CDTF">2024-03-13T13:16:28Z</dcterms:created>
  <dcterms:modified xsi:type="dcterms:W3CDTF">2024-03-25T20:43:33Z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0x010100587B3FF1C224AF40896449DC0245AB52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2024-03-25T20:12:16Z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38ae2f02-5710-4e12-80bb-83600c3fdf1e</vt:lpwstr>
  </property>
  <property fmtid="{D5CDD505-2E9C-101B-9397-08002B2CF9AE}" pid="8" name="MSIP_Label_defa4170-0d19-0005-0004-bc88714345d2_ActionId">
    <vt:lpwstr>0910d8db-8ed7-4455-a0a1-483371b2ca34</vt:lpwstr>
  </property>
  <property fmtid="{D5CDD505-2E9C-101B-9397-08002B2CF9AE}" pid="9" name="MSIP_Label_defa4170-0d19-0005-0004-bc88714345d2_ContentBits">
    <vt:lpwstr>0</vt:lpwstr>
  </property>
</Properties>
</file>